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9" r:id="rId5"/>
    <p:sldId id="272" r:id="rId6"/>
    <p:sldId id="258" r:id="rId7"/>
    <p:sldId id="261" r:id="rId8"/>
    <p:sldId id="264" r:id="rId9"/>
    <p:sldId id="267" r:id="rId10"/>
    <p:sldId id="274" r:id="rId11"/>
    <p:sldId id="262" r:id="rId12"/>
    <p:sldId id="270" r:id="rId13"/>
    <p:sldId id="263" r:id="rId14"/>
    <p:sldId id="268" r:id="rId15"/>
    <p:sldId id="269" r:id="rId16"/>
    <p:sldId id="273" r:id="rId17"/>
    <p:sldId id="275" r:id="rId18"/>
    <p:sldId id="276" r:id="rId19"/>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00"/>
    <a:srgbClr val="00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DBF225-F807-4088-ABA7-E1ACEC0208C4}" v="11" dt="2020-02-07T19:19:13.447"/>
    <p1510:client id="{75C2B4CA-647D-4D69-B0E9-70C9B1857604}" v="2" dt="2020-02-07T20:56:26.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47" autoAdjust="0"/>
    <p:restoredTop sz="94660"/>
  </p:normalViewPr>
  <p:slideViewPr>
    <p:cSldViewPr snapToGrid="0">
      <p:cViewPr varScale="1">
        <p:scale>
          <a:sx n="80" d="100"/>
          <a:sy n="80" d="100"/>
        </p:scale>
        <p:origin x="126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4051-BC99-45CF-9524-EF22ADC0AD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9F3166-1577-404B-A78C-0EEACA4AF0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7812F0-A073-4E22-8557-1A0E07EC6EF4}"/>
              </a:ext>
            </a:extLst>
          </p:cNvPr>
          <p:cNvSpPr>
            <a:spLocks noGrp="1"/>
          </p:cNvSpPr>
          <p:nvPr>
            <p:ph type="dt" sz="half" idx="10"/>
          </p:nvPr>
        </p:nvSpPr>
        <p:spPr/>
        <p:txBody>
          <a:bodyPr/>
          <a:lstStyle/>
          <a:p>
            <a:fld id="{502F08F0-4DF8-4495-94BE-760E70AA022B}" type="datetimeFigureOut">
              <a:rPr lang="en-US" smtClean="0"/>
              <a:t>2/10/2020</a:t>
            </a:fld>
            <a:endParaRPr lang="en-US"/>
          </a:p>
        </p:txBody>
      </p:sp>
      <p:sp>
        <p:nvSpPr>
          <p:cNvPr id="5" name="Footer Placeholder 4">
            <a:extLst>
              <a:ext uri="{FF2B5EF4-FFF2-40B4-BE49-F238E27FC236}">
                <a16:creationId xmlns:a16="http://schemas.microsoft.com/office/drawing/2014/main" id="{D56A785B-1D49-4111-906D-5D4804AE5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7B12E3-EE5B-4E30-A018-EB29A5A98388}"/>
              </a:ext>
            </a:extLst>
          </p:cNvPr>
          <p:cNvSpPr>
            <a:spLocks noGrp="1"/>
          </p:cNvSpPr>
          <p:nvPr>
            <p:ph type="sldNum" sz="quarter" idx="12"/>
          </p:nvPr>
        </p:nvSpPr>
        <p:spPr/>
        <p:txBody>
          <a:bodyPr/>
          <a:lstStyle/>
          <a:p>
            <a:fld id="{C4BAF706-4491-4C88-9E1B-86B49888A85D}" type="slidenum">
              <a:rPr lang="en-US" smtClean="0"/>
              <a:t>‹#›</a:t>
            </a:fld>
            <a:endParaRPr lang="en-US"/>
          </a:p>
        </p:txBody>
      </p:sp>
    </p:spTree>
    <p:extLst>
      <p:ext uri="{BB962C8B-B14F-4D97-AF65-F5344CB8AC3E}">
        <p14:creationId xmlns:p14="http://schemas.microsoft.com/office/powerpoint/2010/main" val="26632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8042-C451-4F48-BDAC-445BD22AFE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9DCB83-9A16-49A6-8E28-232FF550F9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A7762-0E80-478F-95C4-4E98B31AD21E}"/>
              </a:ext>
            </a:extLst>
          </p:cNvPr>
          <p:cNvSpPr>
            <a:spLocks noGrp="1"/>
          </p:cNvSpPr>
          <p:nvPr>
            <p:ph type="dt" sz="half" idx="10"/>
          </p:nvPr>
        </p:nvSpPr>
        <p:spPr/>
        <p:txBody>
          <a:bodyPr/>
          <a:lstStyle/>
          <a:p>
            <a:fld id="{502F08F0-4DF8-4495-94BE-760E70AA022B}" type="datetimeFigureOut">
              <a:rPr lang="en-US" smtClean="0"/>
              <a:t>2/10/2020</a:t>
            </a:fld>
            <a:endParaRPr lang="en-US"/>
          </a:p>
        </p:txBody>
      </p:sp>
      <p:sp>
        <p:nvSpPr>
          <p:cNvPr id="5" name="Footer Placeholder 4">
            <a:extLst>
              <a:ext uri="{FF2B5EF4-FFF2-40B4-BE49-F238E27FC236}">
                <a16:creationId xmlns:a16="http://schemas.microsoft.com/office/drawing/2014/main" id="{62C0D21E-11FA-4DE5-BDD3-F5D132ABE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AE533-7356-47D0-A8EE-753BD4356D8B}"/>
              </a:ext>
            </a:extLst>
          </p:cNvPr>
          <p:cNvSpPr>
            <a:spLocks noGrp="1"/>
          </p:cNvSpPr>
          <p:nvPr>
            <p:ph type="sldNum" sz="quarter" idx="12"/>
          </p:nvPr>
        </p:nvSpPr>
        <p:spPr/>
        <p:txBody>
          <a:bodyPr/>
          <a:lstStyle/>
          <a:p>
            <a:fld id="{C4BAF706-4491-4C88-9E1B-86B49888A85D}" type="slidenum">
              <a:rPr lang="en-US" smtClean="0"/>
              <a:t>‹#›</a:t>
            </a:fld>
            <a:endParaRPr lang="en-US"/>
          </a:p>
        </p:txBody>
      </p:sp>
    </p:spTree>
    <p:extLst>
      <p:ext uri="{BB962C8B-B14F-4D97-AF65-F5344CB8AC3E}">
        <p14:creationId xmlns:p14="http://schemas.microsoft.com/office/powerpoint/2010/main" val="201101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FCDDD-28D4-4D94-A092-240D7035C1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F9F644-B26D-4273-8B6F-7154C1F875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4EF461-3B51-442D-8DE8-B1C28E4241DC}"/>
              </a:ext>
            </a:extLst>
          </p:cNvPr>
          <p:cNvSpPr>
            <a:spLocks noGrp="1"/>
          </p:cNvSpPr>
          <p:nvPr>
            <p:ph type="dt" sz="half" idx="10"/>
          </p:nvPr>
        </p:nvSpPr>
        <p:spPr/>
        <p:txBody>
          <a:bodyPr/>
          <a:lstStyle/>
          <a:p>
            <a:fld id="{502F08F0-4DF8-4495-94BE-760E70AA022B}" type="datetimeFigureOut">
              <a:rPr lang="en-US" smtClean="0"/>
              <a:t>2/10/2020</a:t>
            </a:fld>
            <a:endParaRPr lang="en-US"/>
          </a:p>
        </p:txBody>
      </p:sp>
      <p:sp>
        <p:nvSpPr>
          <p:cNvPr id="5" name="Footer Placeholder 4">
            <a:extLst>
              <a:ext uri="{FF2B5EF4-FFF2-40B4-BE49-F238E27FC236}">
                <a16:creationId xmlns:a16="http://schemas.microsoft.com/office/drawing/2014/main" id="{A82594B7-71B8-4E1B-A2CD-AA32438FF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67D52-9894-437D-A80E-0952EF564050}"/>
              </a:ext>
            </a:extLst>
          </p:cNvPr>
          <p:cNvSpPr>
            <a:spLocks noGrp="1"/>
          </p:cNvSpPr>
          <p:nvPr>
            <p:ph type="sldNum" sz="quarter" idx="12"/>
          </p:nvPr>
        </p:nvSpPr>
        <p:spPr/>
        <p:txBody>
          <a:bodyPr/>
          <a:lstStyle/>
          <a:p>
            <a:fld id="{C4BAF706-4491-4C88-9E1B-86B49888A85D}" type="slidenum">
              <a:rPr lang="en-US" smtClean="0"/>
              <a:t>‹#›</a:t>
            </a:fld>
            <a:endParaRPr lang="en-US"/>
          </a:p>
        </p:txBody>
      </p:sp>
    </p:spTree>
    <p:extLst>
      <p:ext uri="{BB962C8B-B14F-4D97-AF65-F5344CB8AC3E}">
        <p14:creationId xmlns:p14="http://schemas.microsoft.com/office/powerpoint/2010/main" val="3715077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14111-A796-46F7-BEA4-6653DD6EF8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54881F-2A90-42C2-A129-6758B5E9C2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38D02-9C28-42F8-A52C-E9647BB16CE6}"/>
              </a:ext>
            </a:extLst>
          </p:cNvPr>
          <p:cNvSpPr>
            <a:spLocks noGrp="1"/>
          </p:cNvSpPr>
          <p:nvPr>
            <p:ph type="dt" sz="half" idx="10"/>
          </p:nvPr>
        </p:nvSpPr>
        <p:spPr/>
        <p:txBody>
          <a:bodyPr/>
          <a:lstStyle/>
          <a:p>
            <a:fld id="{502F08F0-4DF8-4495-94BE-760E70AA022B}" type="datetimeFigureOut">
              <a:rPr lang="en-US" smtClean="0"/>
              <a:t>2/10/2020</a:t>
            </a:fld>
            <a:endParaRPr lang="en-US"/>
          </a:p>
        </p:txBody>
      </p:sp>
      <p:sp>
        <p:nvSpPr>
          <p:cNvPr id="5" name="Footer Placeholder 4">
            <a:extLst>
              <a:ext uri="{FF2B5EF4-FFF2-40B4-BE49-F238E27FC236}">
                <a16:creationId xmlns:a16="http://schemas.microsoft.com/office/drawing/2014/main" id="{C415FDD7-4FA3-4933-8788-46E875658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305FE-5353-4E96-907B-B0F346E33BA3}"/>
              </a:ext>
            </a:extLst>
          </p:cNvPr>
          <p:cNvSpPr>
            <a:spLocks noGrp="1"/>
          </p:cNvSpPr>
          <p:nvPr>
            <p:ph type="sldNum" sz="quarter" idx="12"/>
          </p:nvPr>
        </p:nvSpPr>
        <p:spPr/>
        <p:txBody>
          <a:bodyPr/>
          <a:lstStyle/>
          <a:p>
            <a:fld id="{C4BAF706-4491-4C88-9E1B-86B49888A85D}" type="slidenum">
              <a:rPr lang="en-US" smtClean="0"/>
              <a:t>‹#›</a:t>
            </a:fld>
            <a:endParaRPr lang="en-US"/>
          </a:p>
        </p:txBody>
      </p:sp>
    </p:spTree>
    <p:extLst>
      <p:ext uri="{BB962C8B-B14F-4D97-AF65-F5344CB8AC3E}">
        <p14:creationId xmlns:p14="http://schemas.microsoft.com/office/powerpoint/2010/main" val="35081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E4E61-F34E-454C-9A77-DFA5F7F1C8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F2A5DD-D4F9-427B-9967-067403FE13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B3512C-2E90-4B82-9129-E026CDD64E8A}"/>
              </a:ext>
            </a:extLst>
          </p:cNvPr>
          <p:cNvSpPr>
            <a:spLocks noGrp="1"/>
          </p:cNvSpPr>
          <p:nvPr>
            <p:ph type="dt" sz="half" idx="10"/>
          </p:nvPr>
        </p:nvSpPr>
        <p:spPr/>
        <p:txBody>
          <a:bodyPr/>
          <a:lstStyle/>
          <a:p>
            <a:fld id="{502F08F0-4DF8-4495-94BE-760E70AA022B}" type="datetimeFigureOut">
              <a:rPr lang="en-US" smtClean="0"/>
              <a:t>2/10/2020</a:t>
            </a:fld>
            <a:endParaRPr lang="en-US"/>
          </a:p>
        </p:txBody>
      </p:sp>
      <p:sp>
        <p:nvSpPr>
          <p:cNvPr id="5" name="Footer Placeholder 4">
            <a:extLst>
              <a:ext uri="{FF2B5EF4-FFF2-40B4-BE49-F238E27FC236}">
                <a16:creationId xmlns:a16="http://schemas.microsoft.com/office/drawing/2014/main" id="{0AF646DB-D429-4EA1-88C5-13CB9746A8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C2BB64-74E4-44B1-8D6F-55F1F0270C93}"/>
              </a:ext>
            </a:extLst>
          </p:cNvPr>
          <p:cNvSpPr>
            <a:spLocks noGrp="1"/>
          </p:cNvSpPr>
          <p:nvPr>
            <p:ph type="sldNum" sz="quarter" idx="12"/>
          </p:nvPr>
        </p:nvSpPr>
        <p:spPr/>
        <p:txBody>
          <a:bodyPr/>
          <a:lstStyle/>
          <a:p>
            <a:fld id="{C4BAF706-4491-4C88-9E1B-86B49888A85D}" type="slidenum">
              <a:rPr lang="en-US" smtClean="0"/>
              <a:t>‹#›</a:t>
            </a:fld>
            <a:endParaRPr lang="en-US"/>
          </a:p>
        </p:txBody>
      </p:sp>
    </p:spTree>
    <p:extLst>
      <p:ext uri="{BB962C8B-B14F-4D97-AF65-F5344CB8AC3E}">
        <p14:creationId xmlns:p14="http://schemas.microsoft.com/office/powerpoint/2010/main" val="124972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E120-1B56-49BF-AF96-EA316D0B33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7DCBC-B6D2-4143-ADAD-933EB706FF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888B07-445E-4A95-9CBA-4B9CC314AD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C8BC62-6B71-40DD-8B23-B346C175A8F7}"/>
              </a:ext>
            </a:extLst>
          </p:cNvPr>
          <p:cNvSpPr>
            <a:spLocks noGrp="1"/>
          </p:cNvSpPr>
          <p:nvPr>
            <p:ph type="dt" sz="half" idx="10"/>
          </p:nvPr>
        </p:nvSpPr>
        <p:spPr/>
        <p:txBody>
          <a:bodyPr/>
          <a:lstStyle/>
          <a:p>
            <a:fld id="{502F08F0-4DF8-4495-94BE-760E70AA022B}" type="datetimeFigureOut">
              <a:rPr lang="en-US" smtClean="0"/>
              <a:t>2/10/2020</a:t>
            </a:fld>
            <a:endParaRPr lang="en-US"/>
          </a:p>
        </p:txBody>
      </p:sp>
      <p:sp>
        <p:nvSpPr>
          <p:cNvPr id="6" name="Footer Placeholder 5">
            <a:extLst>
              <a:ext uri="{FF2B5EF4-FFF2-40B4-BE49-F238E27FC236}">
                <a16:creationId xmlns:a16="http://schemas.microsoft.com/office/drawing/2014/main" id="{7406F549-3B3A-400C-8470-C8BCE2E5F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403BC5-19A6-4FC9-9F60-9279DEA61726}"/>
              </a:ext>
            </a:extLst>
          </p:cNvPr>
          <p:cNvSpPr>
            <a:spLocks noGrp="1"/>
          </p:cNvSpPr>
          <p:nvPr>
            <p:ph type="sldNum" sz="quarter" idx="12"/>
          </p:nvPr>
        </p:nvSpPr>
        <p:spPr/>
        <p:txBody>
          <a:bodyPr/>
          <a:lstStyle/>
          <a:p>
            <a:fld id="{C4BAF706-4491-4C88-9E1B-86B49888A85D}" type="slidenum">
              <a:rPr lang="en-US" smtClean="0"/>
              <a:t>‹#›</a:t>
            </a:fld>
            <a:endParaRPr lang="en-US"/>
          </a:p>
        </p:txBody>
      </p:sp>
    </p:spTree>
    <p:extLst>
      <p:ext uri="{BB962C8B-B14F-4D97-AF65-F5344CB8AC3E}">
        <p14:creationId xmlns:p14="http://schemas.microsoft.com/office/powerpoint/2010/main" val="300631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ADD35-4120-42F4-B869-EEDB77864D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D92ACB-ADBF-463B-86B6-17C468CF8B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1FE761-A7DD-490E-ADD4-4DF6042A13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C8D989-8925-4FB2-A11B-F210BD65CE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05C147-FC12-45A6-AFB4-A25B81643B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E6C91C-19AA-4111-AAA4-AD6E99D071E5}"/>
              </a:ext>
            </a:extLst>
          </p:cNvPr>
          <p:cNvSpPr>
            <a:spLocks noGrp="1"/>
          </p:cNvSpPr>
          <p:nvPr>
            <p:ph type="dt" sz="half" idx="10"/>
          </p:nvPr>
        </p:nvSpPr>
        <p:spPr/>
        <p:txBody>
          <a:bodyPr/>
          <a:lstStyle/>
          <a:p>
            <a:fld id="{502F08F0-4DF8-4495-94BE-760E70AA022B}" type="datetimeFigureOut">
              <a:rPr lang="en-US" smtClean="0"/>
              <a:t>2/10/2020</a:t>
            </a:fld>
            <a:endParaRPr lang="en-US"/>
          </a:p>
        </p:txBody>
      </p:sp>
      <p:sp>
        <p:nvSpPr>
          <p:cNvPr id="8" name="Footer Placeholder 7">
            <a:extLst>
              <a:ext uri="{FF2B5EF4-FFF2-40B4-BE49-F238E27FC236}">
                <a16:creationId xmlns:a16="http://schemas.microsoft.com/office/drawing/2014/main" id="{36468057-16C4-4CA2-9062-6749B0CCB1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FCA78C-F96B-414A-8202-FF376D729A08}"/>
              </a:ext>
            </a:extLst>
          </p:cNvPr>
          <p:cNvSpPr>
            <a:spLocks noGrp="1"/>
          </p:cNvSpPr>
          <p:nvPr>
            <p:ph type="sldNum" sz="quarter" idx="12"/>
          </p:nvPr>
        </p:nvSpPr>
        <p:spPr/>
        <p:txBody>
          <a:bodyPr/>
          <a:lstStyle/>
          <a:p>
            <a:fld id="{C4BAF706-4491-4C88-9E1B-86B49888A85D}" type="slidenum">
              <a:rPr lang="en-US" smtClean="0"/>
              <a:t>‹#›</a:t>
            </a:fld>
            <a:endParaRPr lang="en-US"/>
          </a:p>
        </p:txBody>
      </p:sp>
    </p:spTree>
    <p:extLst>
      <p:ext uri="{BB962C8B-B14F-4D97-AF65-F5344CB8AC3E}">
        <p14:creationId xmlns:p14="http://schemas.microsoft.com/office/powerpoint/2010/main" val="39913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189AC-3B06-42EA-89DC-A4503660BB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977291-F583-4A82-8B90-CB1218BF3F1B}"/>
              </a:ext>
            </a:extLst>
          </p:cNvPr>
          <p:cNvSpPr>
            <a:spLocks noGrp="1"/>
          </p:cNvSpPr>
          <p:nvPr>
            <p:ph type="dt" sz="half" idx="10"/>
          </p:nvPr>
        </p:nvSpPr>
        <p:spPr/>
        <p:txBody>
          <a:bodyPr/>
          <a:lstStyle/>
          <a:p>
            <a:fld id="{502F08F0-4DF8-4495-94BE-760E70AA022B}" type="datetimeFigureOut">
              <a:rPr lang="en-US" smtClean="0"/>
              <a:t>2/10/2020</a:t>
            </a:fld>
            <a:endParaRPr lang="en-US"/>
          </a:p>
        </p:txBody>
      </p:sp>
      <p:sp>
        <p:nvSpPr>
          <p:cNvPr id="4" name="Footer Placeholder 3">
            <a:extLst>
              <a:ext uri="{FF2B5EF4-FFF2-40B4-BE49-F238E27FC236}">
                <a16:creationId xmlns:a16="http://schemas.microsoft.com/office/drawing/2014/main" id="{1B267492-55E7-4A2F-A24E-29DCE06CB1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72DDE4-9C7B-4891-9D1A-130DD689C71B}"/>
              </a:ext>
            </a:extLst>
          </p:cNvPr>
          <p:cNvSpPr>
            <a:spLocks noGrp="1"/>
          </p:cNvSpPr>
          <p:nvPr>
            <p:ph type="sldNum" sz="quarter" idx="12"/>
          </p:nvPr>
        </p:nvSpPr>
        <p:spPr/>
        <p:txBody>
          <a:bodyPr/>
          <a:lstStyle/>
          <a:p>
            <a:fld id="{C4BAF706-4491-4C88-9E1B-86B49888A85D}" type="slidenum">
              <a:rPr lang="en-US" smtClean="0"/>
              <a:t>‹#›</a:t>
            </a:fld>
            <a:endParaRPr lang="en-US"/>
          </a:p>
        </p:txBody>
      </p:sp>
    </p:spTree>
    <p:extLst>
      <p:ext uri="{BB962C8B-B14F-4D97-AF65-F5344CB8AC3E}">
        <p14:creationId xmlns:p14="http://schemas.microsoft.com/office/powerpoint/2010/main" val="251091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87F1D8-08F5-4209-B51A-ACF9FF09F206}"/>
              </a:ext>
            </a:extLst>
          </p:cNvPr>
          <p:cNvSpPr>
            <a:spLocks noGrp="1"/>
          </p:cNvSpPr>
          <p:nvPr>
            <p:ph type="dt" sz="half" idx="10"/>
          </p:nvPr>
        </p:nvSpPr>
        <p:spPr/>
        <p:txBody>
          <a:bodyPr/>
          <a:lstStyle/>
          <a:p>
            <a:fld id="{502F08F0-4DF8-4495-94BE-760E70AA022B}" type="datetimeFigureOut">
              <a:rPr lang="en-US" smtClean="0"/>
              <a:t>2/10/2020</a:t>
            </a:fld>
            <a:endParaRPr lang="en-US"/>
          </a:p>
        </p:txBody>
      </p:sp>
      <p:sp>
        <p:nvSpPr>
          <p:cNvPr id="3" name="Footer Placeholder 2">
            <a:extLst>
              <a:ext uri="{FF2B5EF4-FFF2-40B4-BE49-F238E27FC236}">
                <a16:creationId xmlns:a16="http://schemas.microsoft.com/office/drawing/2014/main" id="{65B81E1C-D82E-4819-AB69-F800B63F38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63C55D-2779-488E-8758-E87E3FA48802}"/>
              </a:ext>
            </a:extLst>
          </p:cNvPr>
          <p:cNvSpPr>
            <a:spLocks noGrp="1"/>
          </p:cNvSpPr>
          <p:nvPr>
            <p:ph type="sldNum" sz="quarter" idx="12"/>
          </p:nvPr>
        </p:nvSpPr>
        <p:spPr/>
        <p:txBody>
          <a:bodyPr/>
          <a:lstStyle/>
          <a:p>
            <a:fld id="{C4BAF706-4491-4C88-9E1B-86B49888A85D}" type="slidenum">
              <a:rPr lang="en-US" smtClean="0"/>
              <a:t>‹#›</a:t>
            </a:fld>
            <a:endParaRPr lang="en-US"/>
          </a:p>
        </p:txBody>
      </p:sp>
    </p:spTree>
    <p:extLst>
      <p:ext uri="{BB962C8B-B14F-4D97-AF65-F5344CB8AC3E}">
        <p14:creationId xmlns:p14="http://schemas.microsoft.com/office/powerpoint/2010/main" val="2885201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46780-1034-4957-AB5B-C7A394B194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27E413-5D2F-4CBC-918E-5D0799663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DA45BF-E77A-4851-A995-4B9F20186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BD6AF-21FD-479B-BE63-9AEF863CA90E}"/>
              </a:ext>
            </a:extLst>
          </p:cNvPr>
          <p:cNvSpPr>
            <a:spLocks noGrp="1"/>
          </p:cNvSpPr>
          <p:nvPr>
            <p:ph type="dt" sz="half" idx="10"/>
          </p:nvPr>
        </p:nvSpPr>
        <p:spPr/>
        <p:txBody>
          <a:bodyPr/>
          <a:lstStyle/>
          <a:p>
            <a:fld id="{502F08F0-4DF8-4495-94BE-760E70AA022B}" type="datetimeFigureOut">
              <a:rPr lang="en-US" smtClean="0"/>
              <a:t>2/10/2020</a:t>
            </a:fld>
            <a:endParaRPr lang="en-US"/>
          </a:p>
        </p:txBody>
      </p:sp>
      <p:sp>
        <p:nvSpPr>
          <p:cNvPr id="6" name="Footer Placeholder 5">
            <a:extLst>
              <a:ext uri="{FF2B5EF4-FFF2-40B4-BE49-F238E27FC236}">
                <a16:creationId xmlns:a16="http://schemas.microsoft.com/office/drawing/2014/main" id="{DEC116CC-886D-49E8-AD28-C4B342A25B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A1CFCA-D4F0-4134-A595-5ED5C052E4EE}"/>
              </a:ext>
            </a:extLst>
          </p:cNvPr>
          <p:cNvSpPr>
            <a:spLocks noGrp="1"/>
          </p:cNvSpPr>
          <p:nvPr>
            <p:ph type="sldNum" sz="quarter" idx="12"/>
          </p:nvPr>
        </p:nvSpPr>
        <p:spPr/>
        <p:txBody>
          <a:bodyPr/>
          <a:lstStyle/>
          <a:p>
            <a:fld id="{C4BAF706-4491-4C88-9E1B-86B49888A85D}" type="slidenum">
              <a:rPr lang="en-US" smtClean="0"/>
              <a:t>‹#›</a:t>
            </a:fld>
            <a:endParaRPr lang="en-US"/>
          </a:p>
        </p:txBody>
      </p:sp>
    </p:spTree>
    <p:extLst>
      <p:ext uri="{BB962C8B-B14F-4D97-AF65-F5344CB8AC3E}">
        <p14:creationId xmlns:p14="http://schemas.microsoft.com/office/powerpoint/2010/main" val="363806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B6A07-8EB9-4C8A-B05D-004ACE1664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63ADAE-B3C6-48C8-A6B0-9D16573A7D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829FD3-96C7-49A9-8E3C-B08021888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C6C81-7047-44EF-9729-A58CDF996E7C}"/>
              </a:ext>
            </a:extLst>
          </p:cNvPr>
          <p:cNvSpPr>
            <a:spLocks noGrp="1"/>
          </p:cNvSpPr>
          <p:nvPr>
            <p:ph type="dt" sz="half" idx="10"/>
          </p:nvPr>
        </p:nvSpPr>
        <p:spPr/>
        <p:txBody>
          <a:bodyPr/>
          <a:lstStyle/>
          <a:p>
            <a:fld id="{502F08F0-4DF8-4495-94BE-760E70AA022B}" type="datetimeFigureOut">
              <a:rPr lang="en-US" smtClean="0"/>
              <a:t>2/10/2020</a:t>
            </a:fld>
            <a:endParaRPr lang="en-US"/>
          </a:p>
        </p:txBody>
      </p:sp>
      <p:sp>
        <p:nvSpPr>
          <p:cNvPr id="6" name="Footer Placeholder 5">
            <a:extLst>
              <a:ext uri="{FF2B5EF4-FFF2-40B4-BE49-F238E27FC236}">
                <a16:creationId xmlns:a16="http://schemas.microsoft.com/office/drawing/2014/main" id="{784EBAE8-0A94-4CBA-926F-AACD463345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DEE221-D463-4346-88B3-00EF13DAD98F}"/>
              </a:ext>
            </a:extLst>
          </p:cNvPr>
          <p:cNvSpPr>
            <a:spLocks noGrp="1"/>
          </p:cNvSpPr>
          <p:nvPr>
            <p:ph type="sldNum" sz="quarter" idx="12"/>
          </p:nvPr>
        </p:nvSpPr>
        <p:spPr/>
        <p:txBody>
          <a:bodyPr/>
          <a:lstStyle/>
          <a:p>
            <a:fld id="{C4BAF706-4491-4C88-9E1B-86B49888A85D}" type="slidenum">
              <a:rPr lang="en-US" smtClean="0"/>
              <a:t>‹#›</a:t>
            </a:fld>
            <a:endParaRPr lang="en-US"/>
          </a:p>
        </p:txBody>
      </p:sp>
    </p:spTree>
    <p:extLst>
      <p:ext uri="{BB962C8B-B14F-4D97-AF65-F5344CB8AC3E}">
        <p14:creationId xmlns:p14="http://schemas.microsoft.com/office/powerpoint/2010/main" val="177363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7945E5-E583-421A-BCA6-6F78EB46E2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8BBCBD-3248-4360-9679-C1CE3728BB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DF002-7997-4923-B169-5A34124E5F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F08F0-4DF8-4495-94BE-760E70AA022B}" type="datetimeFigureOut">
              <a:rPr lang="en-US" smtClean="0"/>
              <a:t>2/10/2020</a:t>
            </a:fld>
            <a:endParaRPr lang="en-US"/>
          </a:p>
        </p:txBody>
      </p:sp>
      <p:sp>
        <p:nvSpPr>
          <p:cNvPr id="5" name="Footer Placeholder 4">
            <a:extLst>
              <a:ext uri="{FF2B5EF4-FFF2-40B4-BE49-F238E27FC236}">
                <a16:creationId xmlns:a16="http://schemas.microsoft.com/office/drawing/2014/main" id="{E0635878-E3CF-4E8E-BA74-6F0043A1C1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E377CC-53ED-4AC4-AFE3-27D4F99CD1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AF706-4491-4C88-9E1B-86B49888A85D}" type="slidenum">
              <a:rPr lang="en-US" smtClean="0"/>
              <a:t>‹#›</a:t>
            </a:fld>
            <a:endParaRPr lang="en-US"/>
          </a:p>
        </p:txBody>
      </p:sp>
    </p:spTree>
    <p:extLst>
      <p:ext uri="{BB962C8B-B14F-4D97-AF65-F5344CB8AC3E}">
        <p14:creationId xmlns:p14="http://schemas.microsoft.com/office/powerpoint/2010/main" val="2745273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igital-photography-school.com/use-shadow-contrast-create-dramatic-imag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D6DCA-BB6A-4327-9D37-A13B8B63A316}"/>
              </a:ext>
            </a:extLst>
          </p:cNvPr>
          <p:cNvSpPr>
            <a:spLocks noGrp="1"/>
          </p:cNvSpPr>
          <p:nvPr>
            <p:ph type="ctrTitle"/>
          </p:nvPr>
        </p:nvSpPr>
        <p:spPr/>
        <p:txBody>
          <a:bodyPr/>
          <a:lstStyle/>
          <a:p>
            <a:r>
              <a:rPr lang="en-US" dirty="0"/>
              <a:t>Intro to Levels and Curves</a:t>
            </a:r>
          </a:p>
        </p:txBody>
      </p:sp>
      <p:sp>
        <p:nvSpPr>
          <p:cNvPr id="3" name="Subtitle 2">
            <a:extLst>
              <a:ext uri="{FF2B5EF4-FFF2-40B4-BE49-F238E27FC236}">
                <a16:creationId xmlns:a16="http://schemas.microsoft.com/office/drawing/2014/main" id="{FC2B6D72-D755-43C8-BD3D-7ECE2CE58758}"/>
              </a:ext>
            </a:extLst>
          </p:cNvPr>
          <p:cNvSpPr>
            <a:spLocks noGrp="1"/>
          </p:cNvSpPr>
          <p:nvPr>
            <p:ph type="subTitle" idx="1"/>
          </p:nvPr>
        </p:nvSpPr>
        <p:spPr/>
        <p:txBody>
          <a:bodyPr/>
          <a:lstStyle/>
          <a:p>
            <a:r>
              <a:rPr lang="en-US" dirty="0"/>
              <a:t>Photoshop</a:t>
            </a:r>
          </a:p>
        </p:txBody>
      </p:sp>
    </p:spTree>
    <p:extLst>
      <p:ext uri="{BB962C8B-B14F-4D97-AF65-F5344CB8AC3E}">
        <p14:creationId xmlns:p14="http://schemas.microsoft.com/office/powerpoint/2010/main" val="845128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A162-C89C-4595-899A-DC57E357346D}"/>
              </a:ext>
            </a:extLst>
          </p:cNvPr>
          <p:cNvSpPr>
            <a:spLocks noGrp="1"/>
          </p:cNvSpPr>
          <p:nvPr>
            <p:ph type="title"/>
          </p:nvPr>
        </p:nvSpPr>
        <p:spPr/>
        <p:txBody>
          <a:bodyPr/>
          <a:lstStyle/>
          <a:p>
            <a:r>
              <a:rPr lang="en-US" dirty="0"/>
              <a:t>S Curve</a:t>
            </a:r>
          </a:p>
        </p:txBody>
      </p:sp>
      <p:sp>
        <p:nvSpPr>
          <p:cNvPr id="3" name="Content Placeholder 2">
            <a:extLst>
              <a:ext uri="{FF2B5EF4-FFF2-40B4-BE49-F238E27FC236}">
                <a16:creationId xmlns:a16="http://schemas.microsoft.com/office/drawing/2014/main" id="{601B17A8-A221-4BDC-8BE9-961975CB27EE}"/>
              </a:ext>
            </a:extLst>
          </p:cNvPr>
          <p:cNvSpPr>
            <a:spLocks noGrp="1"/>
          </p:cNvSpPr>
          <p:nvPr>
            <p:ph idx="1"/>
          </p:nvPr>
        </p:nvSpPr>
        <p:spPr/>
        <p:txBody>
          <a:bodyPr/>
          <a:lstStyle/>
          <a:p>
            <a:r>
              <a:rPr lang="en-US" dirty="0"/>
              <a:t>Adds contrast</a:t>
            </a:r>
          </a:p>
          <a:p>
            <a:r>
              <a:rPr lang="en-US" dirty="0"/>
              <a:t>Darkens the shadows</a:t>
            </a:r>
          </a:p>
          <a:p>
            <a:r>
              <a:rPr lang="en-US" dirty="0"/>
              <a:t>Brightens the highlights</a:t>
            </a:r>
          </a:p>
          <a:p>
            <a:endParaRPr lang="en-US" dirty="0"/>
          </a:p>
          <a:p>
            <a:endParaRPr lang="en-US" dirty="0"/>
          </a:p>
        </p:txBody>
      </p:sp>
      <p:pic>
        <p:nvPicPr>
          <p:cNvPr id="5" name="Picture 4">
            <a:extLst>
              <a:ext uri="{FF2B5EF4-FFF2-40B4-BE49-F238E27FC236}">
                <a16:creationId xmlns:a16="http://schemas.microsoft.com/office/drawing/2014/main" id="{F2A01B85-935F-4FFD-8A5A-D2BB2D1BFF8D}"/>
              </a:ext>
            </a:extLst>
          </p:cNvPr>
          <p:cNvPicPr>
            <a:picLocks noChangeAspect="1"/>
          </p:cNvPicPr>
          <p:nvPr/>
        </p:nvPicPr>
        <p:blipFill>
          <a:blip r:embed="rId2"/>
          <a:stretch>
            <a:fillRect/>
          </a:stretch>
        </p:blipFill>
        <p:spPr>
          <a:xfrm>
            <a:off x="798060" y="3495675"/>
            <a:ext cx="4845504" cy="3220113"/>
          </a:xfrm>
          <a:prstGeom prst="rect">
            <a:avLst/>
          </a:prstGeom>
        </p:spPr>
      </p:pic>
      <p:pic>
        <p:nvPicPr>
          <p:cNvPr id="6" name="Picture 5">
            <a:extLst>
              <a:ext uri="{FF2B5EF4-FFF2-40B4-BE49-F238E27FC236}">
                <a16:creationId xmlns:a16="http://schemas.microsoft.com/office/drawing/2014/main" id="{B4EDBA55-5FAA-4CED-9E40-2D024FDEC35A}"/>
              </a:ext>
            </a:extLst>
          </p:cNvPr>
          <p:cNvPicPr>
            <a:picLocks noChangeAspect="1"/>
          </p:cNvPicPr>
          <p:nvPr/>
        </p:nvPicPr>
        <p:blipFill>
          <a:blip r:embed="rId3"/>
          <a:stretch>
            <a:fillRect/>
          </a:stretch>
        </p:blipFill>
        <p:spPr>
          <a:xfrm>
            <a:off x="6355459" y="3495675"/>
            <a:ext cx="4017267" cy="3164682"/>
          </a:xfrm>
          <a:prstGeom prst="rect">
            <a:avLst/>
          </a:prstGeom>
        </p:spPr>
      </p:pic>
    </p:spTree>
    <p:extLst>
      <p:ext uri="{BB962C8B-B14F-4D97-AF65-F5344CB8AC3E}">
        <p14:creationId xmlns:p14="http://schemas.microsoft.com/office/powerpoint/2010/main" val="3656366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B118-F905-4A64-BD93-9DB44FE5CD7E}"/>
              </a:ext>
            </a:extLst>
          </p:cNvPr>
          <p:cNvSpPr>
            <a:spLocks noGrp="1"/>
          </p:cNvSpPr>
          <p:nvPr>
            <p:ph type="title"/>
          </p:nvPr>
        </p:nvSpPr>
        <p:spPr/>
        <p:txBody>
          <a:bodyPr/>
          <a:lstStyle/>
          <a:p>
            <a:r>
              <a:rPr lang="en-US" dirty="0"/>
              <a:t>Competing Color Channels</a:t>
            </a:r>
          </a:p>
        </p:txBody>
      </p:sp>
      <p:sp>
        <p:nvSpPr>
          <p:cNvPr id="3" name="Content Placeholder 2">
            <a:extLst>
              <a:ext uri="{FF2B5EF4-FFF2-40B4-BE49-F238E27FC236}">
                <a16:creationId xmlns:a16="http://schemas.microsoft.com/office/drawing/2014/main" id="{2A9173D0-65A0-49A9-B5AC-691C865EAA03}"/>
              </a:ext>
            </a:extLst>
          </p:cNvPr>
          <p:cNvSpPr>
            <a:spLocks noGrp="1"/>
          </p:cNvSpPr>
          <p:nvPr>
            <p:ph idx="1"/>
          </p:nvPr>
        </p:nvSpPr>
        <p:spPr/>
        <p:txBody>
          <a:bodyPr/>
          <a:lstStyle/>
          <a:p>
            <a:pPr marL="0" indent="0">
              <a:buNone/>
            </a:pPr>
            <a:r>
              <a:rPr lang="en-US" dirty="0"/>
              <a:t>      </a:t>
            </a:r>
          </a:p>
          <a:p>
            <a:pPr marL="0" indent="0">
              <a:buNone/>
            </a:pPr>
            <a:r>
              <a:rPr lang="en-US" dirty="0"/>
              <a:t>   To  </a:t>
            </a:r>
            <a:r>
              <a:rPr lang="en-US" b="1" dirty="0"/>
              <a:t>Add               Subtract</a:t>
            </a:r>
          </a:p>
          <a:p>
            <a:pPr marL="0" indent="0">
              <a:buNone/>
            </a:pPr>
            <a:r>
              <a:rPr lang="en-US" dirty="0"/>
              <a:t>        Cyan                 Red</a:t>
            </a:r>
          </a:p>
          <a:p>
            <a:pPr marL="0" indent="0">
              <a:buNone/>
            </a:pPr>
            <a:r>
              <a:rPr lang="en-US" dirty="0"/>
              <a:t>        Magenta          Green</a:t>
            </a:r>
          </a:p>
          <a:p>
            <a:pPr marL="0" indent="0">
              <a:buNone/>
            </a:pPr>
            <a:r>
              <a:rPr lang="en-US" dirty="0"/>
              <a:t>        Yellow               Blue</a:t>
            </a:r>
          </a:p>
          <a:p>
            <a:pPr marL="0" indent="0">
              <a:buNone/>
            </a:pPr>
            <a:r>
              <a:rPr lang="en-US" dirty="0"/>
              <a:t>         Red                   Cyan</a:t>
            </a:r>
          </a:p>
          <a:p>
            <a:pPr marL="0" indent="0">
              <a:buNone/>
            </a:pPr>
            <a:r>
              <a:rPr lang="en-US" dirty="0"/>
              <a:t>         Green               Magenta</a:t>
            </a:r>
          </a:p>
          <a:p>
            <a:pPr marL="0" indent="0">
              <a:buNone/>
            </a:pPr>
            <a:r>
              <a:rPr lang="en-US" dirty="0"/>
              <a:t>         Blue                  Yellow</a:t>
            </a:r>
          </a:p>
        </p:txBody>
      </p:sp>
      <p:pic>
        <p:nvPicPr>
          <p:cNvPr id="4" name="Picture 3">
            <a:extLst>
              <a:ext uri="{FF2B5EF4-FFF2-40B4-BE49-F238E27FC236}">
                <a16:creationId xmlns:a16="http://schemas.microsoft.com/office/drawing/2014/main" id="{CB61CEAF-6598-4C64-B26A-18701145AEB5}"/>
              </a:ext>
            </a:extLst>
          </p:cNvPr>
          <p:cNvPicPr/>
          <p:nvPr/>
        </p:nvPicPr>
        <p:blipFill>
          <a:blip r:embed="rId2"/>
          <a:stretch>
            <a:fillRect/>
          </a:stretch>
        </p:blipFill>
        <p:spPr>
          <a:xfrm>
            <a:off x="5511800" y="2204879"/>
            <a:ext cx="5943600" cy="3592830"/>
          </a:xfrm>
          <a:prstGeom prst="rect">
            <a:avLst/>
          </a:prstGeom>
        </p:spPr>
      </p:pic>
    </p:spTree>
    <p:extLst>
      <p:ext uri="{BB962C8B-B14F-4D97-AF65-F5344CB8AC3E}">
        <p14:creationId xmlns:p14="http://schemas.microsoft.com/office/powerpoint/2010/main" val="2474485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AB53-6B39-4301-A0E9-F919C3E515AF}"/>
              </a:ext>
            </a:extLst>
          </p:cNvPr>
          <p:cNvSpPr>
            <a:spLocks noGrp="1"/>
          </p:cNvSpPr>
          <p:nvPr>
            <p:ph type="title"/>
          </p:nvPr>
        </p:nvSpPr>
        <p:spPr/>
        <p:txBody>
          <a:bodyPr/>
          <a:lstStyle/>
          <a:p>
            <a:r>
              <a:rPr lang="en-US" dirty="0"/>
              <a:t>Competing Colors</a:t>
            </a:r>
          </a:p>
        </p:txBody>
      </p:sp>
      <p:sp>
        <p:nvSpPr>
          <p:cNvPr id="3" name="Content Placeholder 2">
            <a:extLst>
              <a:ext uri="{FF2B5EF4-FFF2-40B4-BE49-F238E27FC236}">
                <a16:creationId xmlns:a16="http://schemas.microsoft.com/office/drawing/2014/main" id="{D5E3B9E1-C72D-49BF-AC0C-746DAC2500F5}"/>
              </a:ext>
            </a:extLst>
          </p:cNvPr>
          <p:cNvSpPr>
            <a:spLocks noGrp="1"/>
          </p:cNvSpPr>
          <p:nvPr>
            <p:ph idx="1"/>
          </p:nvPr>
        </p:nvSpPr>
        <p:spPr/>
        <p:txBody>
          <a:bodyPr/>
          <a:lstStyle/>
          <a:p>
            <a:endParaRPr lang="en-US" dirty="0"/>
          </a:p>
          <a:p>
            <a:r>
              <a:rPr lang="en-US" sz="1400" b="1" dirty="0">
                <a:solidFill>
                  <a:srgbClr val="FF0000"/>
                </a:solidFill>
              </a:rPr>
              <a:t>Red     255,0,0         </a:t>
            </a:r>
            <a:r>
              <a:rPr lang="en-US" sz="1400" b="1" dirty="0">
                <a:solidFill>
                  <a:srgbClr val="00FFFF"/>
                </a:solidFill>
              </a:rPr>
              <a:t>Cyan 0,255,255                      </a:t>
            </a:r>
            <a:r>
              <a:rPr lang="en-US" sz="1400" b="1" dirty="0">
                <a:highlight>
                  <a:srgbClr val="FFFF00"/>
                </a:highlight>
              </a:rPr>
              <a:t>Note: Editing in RGB has </a:t>
            </a:r>
          </a:p>
          <a:p>
            <a:r>
              <a:rPr lang="en-US" sz="1400" b="1" dirty="0">
                <a:solidFill>
                  <a:schemeClr val="accent6"/>
                </a:solidFill>
              </a:rPr>
              <a:t>Green 0,255,0        </a:t>
            </a:r>
            <a:r>
              <a:rPr lang="en-US" sz="1400" b="1" dirty="0">
                <a:solidFill>
                  <a:srgbClr val="FF00FF"/>
                </a:solidFill>
              </a:rPr>
              <a:t>Magenta 255,0,255                 </a:t>
            </a:r>
            <a:r>
              <a:rPr lang="en-US" sz="1400" b="1" dirty="0">
                <a:highlight>
                  <a:srgbClr val="FFFF00"/>
                </a:highlight>
              </a:rPr>
              <a:t>no effect on color -</a:t>
            </a:r>
            <a:endParaRPr lang="en-US" sz="1400" b="1" dirty="0"/>
          </a:p>
          <a:p>
            <a:r>
              <a:rPr lang="en-US" sz="1400" b="1" dirty="0">
                <a:solidFill>
                  <a:schemeClr val="accent1"/>
                </a:solidFill>
              </a:rPr>
              <a:t>Blue    0,0,255        </a:t>
            </a:r>
            <a:r>
              <a:rPr lang="en-US" sz="1400" b="1" dirty="0">
                <a:solidFill>
                  <a:schemeClr val="accent4"/>
                </a:solidFill>
              </a:rPr>
              <a:t>Yellow 255,255,0                      </a:t>
            </a:r>
            <a:r>
              <a:rPr lang="en-US" sz="1400" b="1" dirty="0">
                <a:highlight>
                  <a:srgbClr val="FFFF00"/>
                </a:highlight>
              </a:rPr>
              <a:t>only effects luminosity of pixel              </a:t>
            </a:r>
          </a:p>
          <a:p>
            <a:r>
              <a:rPr lang="en-US" sz="1400" b="1" dirty="0">
                <a:highlight>
                  <a:srgbClr val="FFFF00"/>
                </a:highlight>
              </a:rPr>
              <a:t>What is the RGB for Gray?</a:t>
            </a:r>
          </a:p>
          <a:p>
            <a:r>
              <a:rPr lang="en-US" sz="1600" b="1" dirty="0"/>
              <a:t>256x256x256 = </a:t>
            </a:r>
            <a:r>
              <a:rPr lang="en-US" sz="1600" b="1" dirty="0">
                <a:highlight>
                  <a:srgbClr val="FFFF00"/>
                </a:highlight>
              </a:rPr>
              <a:t>1,677,212</a:t>
            </a:r>
            <a:r>
              <a:rPr lang="en-US" sz="1600" b="1" dirty="0"/>
              <a:t> color combinations</a:t>
            </a:r>
            <a:endParaRPr lang="en-US" dirty="0"/>
          </a:p>
          <a:p>
            <a:endParaRPr lang="en-US" dirty="0"/>
          </a:p>
        </p:txBody>
      </p:sp>
      <p:graphicFrame>
        <p:nvGraphicFramePr>
          <p:cNvPr id="4" name="Object 3">
            <a:extLst>
              <a:ext uri="{FF2B5EF4-FFF2-40B4-BE49-F238E27FC236}">
                <a16:creationId xmlns:a16="http://schemas.microsoft.com/office/drawing/2014/main" id="{A1136663-5491-43A3-AB10-289FF31F4546}"/>
              </a:ext>
            </a:extLst>
          </p:cNvPr>
          <p:cNvGraphicFramePr>
            <a:graphicFrameLocks noChangeAspect="1"/>
          </p:cNvGraphicFramePr>
          <p:nvPr>
            <p:extLst>
              <p:ext uri="{D42A27DB-BD31-4B8C-83A1-F6EECF244321}">
                <p14:modId xmlns:p14="http://schemas.microsoft.com/office/powerpoint/2010/main" val="1170688560"/>
              </p:ext>
            </p:extLst>
          </p:nvPr>
        </p:nvGraphicFramePr>
        <p:xfrm>
          <a:off x="7243762" y="4145352"/>
          <a:ext cx="2324100" cy="2286249"/>
        </p:xfrm>
        <a:graphic>
          <a:graphicData uri="http://schemas.openxmlformats.org/presentationml/2006/ole">
            <mc:AlternateContent xmlns:mc="http://schemas.openxmlformats.org/markup-compatibility/2006">
              <mc:Choice xmlns:v="urn:schemas-microsoft-com:vml" Requires="v">
                <p:oleObj spid="_x0000_s1030" r:id="rId3" imgW="12901320" imgH="13079160" progId="">
                  <p:embed/>
                </p:oleObj>
              </mc:Choice>
              <mc:Fallback>
                <p:oleObj r:id="rId3" imgW="12901320" imgH="13079160" progId="">
                  <p:embed/>
                  <p:pic>
                    <p:nvPicPr>
                      <p:cNvPr id="4" name="Object 3">
                        <a:extLst>
                          <a:ext uri="{FF2B5EF4-FFF2-40B4-BE49-F238E27FC236}">
                            <a16:creationId xmlns:a16="http://schemas.microsoft.com/office/drawing/2014/main" id="{A1136663-5491-43A3-AB10-289FF31F4546}"/>
                          </a:ext>
                        </a:extLst>
                      </p:cNvPr>
                      <p:cNvPicPr/>
                      <p:nvPr/>
                    </p:nvPicPr>
                    <p:blipFill>
                      <a:blip r:embed="rId4"/>
                      <a:stretch>
                        <a:fillRect/>
                      </a:stretch>
                    </p:blipFill>
                    <p:spPr>
                      <a:xfrm>
                        <a:off x="7243762" y="4145352"/>
                        <a:ext cx="2324100" cy="2286249"/>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26E6004-6B70-4BCE-AC9F-70A5E22A63BE}"/>
              </a:ext>
            </a:extLst>
          </p:cNvPr>
          <p:cNvGraphicFramePr>
            <a:graphicFrameLocks noChangeAspect="1"/>
          </p:cNvGraphicFramePr>
          <p:nvPr>
            <p:extLst>
              <p:ext uri="{D42A27DB-BD31-4B8C-83A1-F6EECF244321}">
                <p14:modId xmlns:p14="http://schemas.microsoft.com/office/powerpoint/2010/main" val="1249231311"/>
              </p:ext>
            </p:extLst>
          </p:nvPr>
        </p:nvGraphicFramePr>
        <p:xfrm>
          <a:off x="1364456" y="4202501"/>
          <a:ext cx="2309812" cy="2229099"/>
        </p:xfrm>
        <a:graphic>
          <a:graphicData uri="http://schemas.openxmlformats.org/presentationml/2006/ole">
            <mc:AlternateContent xmlns:mc="http://schemas.openxmlformats.org/markup-compatibility/2006">
              <mc:Choice xmlns:v="urn:schemas-microsoft-com:vml" Requires="v">
                <p:oleObj spid="_x0000_s1031" r:id="rId5" imgW="12342600" imgH="11860200" progId="">
                  <p:embed/>
                </p:oleObj>
              </mc:Choice>
              <mc:Fallback>
                <p:oleObj r:id="rId5" imgW="12342600" imgH="11860200" progId="">
                  <p:embed/>
                  <p:pic>
                    <p:nvPicPr>
                      <p:cNvPr id="5" name="Object 4">
                        <a:extLst>
                          <a:ext uri="{FF2B5EF4-FFF2-40B4-BE49-F238E27FC236}">
                            <a16:creationId xmlns:a16="http://schemas.microsoft.com/office/drawing/2014/main" id="{C26E6004-6B70-4BCE-AC9F-70A5E22A63BE}"/>
                          </a:ext>
                        </a:extLst>
                      </p:cNvPr>
                      <p:cNvPicPr/>
                      <p:nvPr/>
                    </p:nvPicPr>
                    <p:blipFill>
                      <a:blip r:embed="rId6"/>
                      <a:stretch>
                        <a:fillRect/>
                      </a:stretch>
                    </p:blipFill>
                    <p:spPr>
                      <a:xfrm>
                        <a:off x="1364456" y="4202501"/>
                        <a:ext cx="2309812" cy="2229099"/>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950E04B-898C-4A01-A82A-E674A8973415}"/>
              </a:ext>
            </a:extLst>
          </p:cNvPr>
          <p:cNvGraphicFramePr>
            <a:graphicFrameLocks noChangeAspect="1"/>
          </p:cNvGraphicFramePr>
          <p:nvPr>
            <p:extLst>
              <p:ext uri="{D42A27DB-BD31-4B8C-83A1-F6EECF244321}">
                <p14:modId xmlns:p14="http://schemas.microsoft.com/office/powerpoint/2010/main" val="596451673"/>
              </p:ext>
            </p:extLst>
          </p:nvPr>
        </p:nvGraphicFramePr>
        <p:xfrm>
          <a:off x="4267199" y="4145351"/>
          <a:ext cx="2309813" cy="2286249"/>
        </p:xfrm>
        <a:graphic>
          <a:graphicData uri="http://schemas.openxmlformats.org/presentationml/2006/ole">
            <mc:AlternateContent xmlns:mc="http://schemas.openxmlformats.org/markup-compatibility/2006">
              <mc:Choice xmlns:v="urn:schemas-microsoft-com:vml" Requires="v">
                <p:oleObj spid="_x0000_s1032" r:id="rId7" imgW="12749040" imgH="13104720" progId="">
                  <p:embed/>
                </p:oleObj>
              </mc:Choice>
              <mc:Fallback>
                <p:oleObj r:id="rId7" imgW="12749040" imgH="13104720" progId="">
                  <p:embed/>
                  <p:pic>
                    <p:nvPicPr>
                      <p:cNvPr id="6" name="Object 5">
                        <a:extLst>
                          <a:ext uri="{FF2B5EF4-FFF2-40B4-BE49-F238E27FC236}">
                            <a16:creationId xmlns:a16="http://schemas.microsoft.com/office/drawing/2014/main" id="{5950E04B-898C-4A01-A82A-E674A8973415}"/>
                          </a:ext>
                        </a:extLst>
                      </p:cNvPr>
                      <p:cNvPicPr/>
                      <p:nvPr/>
                    </p:nvPicPr>
                    <p:blipFill>
                      <a:blip r:embed="rId8"/>
                      <a:stretch>
                        <a:fillRect/>
                      </a:stretch>
                    </p:blipFill>
                    <p:spPr>
                      <a:xfrm>
                        <a:off x="4267199" y="4145351"/>
                        <a:ext cx="2309813" cy="2286249"/>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4C9AB64-ADD8-4882-8D63-89646B82C940}"/>
              </a:ext>
            </a:extLst>
          </p:cNvPr>
          <p:cNvGraphicFramePr>
            <a:graphicFrameLocks noChangeAspect="1"/>
          </p:cNvGraphicFramePr>
          <p:nvPr>
            <p:extLst>
              <p:ext uri="{D42A27DB-BD31-4B8C-83A1-F6EECF244321}">
                <p14:modId xmlns:p14="http://schemas.microsoft.com/office/powerpoint/2010/main" val="253030892"/>
              </p:ext>
            </p:extLst>
          </p:nvPr>
        </p:nvGraphicFramePr>
        <p:xfrm>
          <a:off x="7220907" y="1773380"/>
          <a:ext cx="2369811" cy="2174484"/>
        </p:xfrm>
        <a:graphic>
          <a:graphicData uri="http://schemas.openxmlformats.org/presentationml/2006/ole">
            <mc:AlternateContent xmlns:mc="http://schemas.openxmlformats.org/markup-compatibility/2006">
              <mc:Choice xmlns:v="urn:schemas-microsoft-com:vml" Requires="v">
                <p:oleObj spid="_x0000_s1033" r:id="rId9" imgW="12774600" imgH="11669760" progId="">
                  <p:embed/>
                </p:oleObj>
              </mc:Choice>
              <mc:Fallback>
                <p:oleObj r:id="rId9" imgW="12774600" imgH="11669760" progId="">
                  <p:embed/>
                  <p:pic>
                    <p:nvPicPr>
                      <p:cNvPr id="10" name="Object 9">
                        <a:extLst>
                          <a:ext uri="{FF2B5EF4-FFF2-40B4-BE49-F238E27FC236}">
                            <a16:creationId xmlns:a16="http://schemas.microsoft.com/office/drawing/2014/main" id="{E4C9AB64-ADD8-4882-8D63-89646B82C940}"/>
                          </a:ext>
                        </a:extLst>
                      </p:cNvPr>
                      <p:cNvPicPr/>
                      <p:nvPr/>
                    </p:nvPicPr>
                    <p:blipFill>
                      <a:blip r:embed="rId10"/>
                      <a:stretch>
                        <a:fillRect/>
                      </a:stretch>
                    </p:blipFill>
                    <p:spPr>
                      <a:xfrm>
                        <a:off x="7220907" y="1773380"/>
                        <a:ext cx="2369811" cy="2174484"/>
                      </a:xfrm>
                      <a:prstGeom prst="rect">
                        <a:avLst/>
                      </a:prstGeom>
                    </p:spPr>
                  </p:pic>
                </p:oleObj>
              </mc:Fallback>
            </mc:AlternateContent>
          </a:graphicData>
        </a:graphic>
      </p:graphicFrame>
      <p:sp>
        <p:nvSpPr>
          <p:cNvPr id="11" name="Arrow: Right 10">
            <a:extLst>
              <a:ext uri="{FF2B5EF4-FFF2-40B4-BE49-F238E27FC236}">
                <a16:creationId xmlns:a16="http://schemas.microsoft.com/office/drawing/2014/main" id="{195C80DF-2AD2-4128-B0AC-AB073D763E68}"/>
              </a:ext>
            </a:extLst>
          </p:cNvPr>
          <p:cNvSpPr/>
          <p:nvPr/>
        </p:nvSpPr>
        <p:spPr>
          <a:xfrm>
            <a:off x="6096000" y="2676525"/>
            <a:ext cx="1747838" cy="1714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060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7EEB4-E140-4A9A-B83E-7B7DC1A0466F}"/>
              </a:ext>
            </a:extLst>
          </p:cNvPr>
          <p:cNvSpPr>
            <a:spLocks noGrp="1"/>
          </p:cNvSpPr>
          <p:nvPr>
            <p:ph type="title"/>
          </p:nvPr>
        </p:nvSpPr>
        <p:spPr/>
        <p:txBody>
          <a:bodyPr/>
          <a:lstStyle/>
          <a:p>
            <a:r>
              <a:rPr lang="en-US" dirty="0"/>
              <a:t>Curves </a:t>
            </a:r>
            <a:r>
              <a:rPr lang="en-US" dirty="0">
                <a:solidFill>
                  <a:srgbClr val="C00000"/>
                </a:solidFill>
              </a:rPr>
              <a:t>Red</a:t>
            </a:r>
            <a:r>
              <a:rPr lang="en-US" dirty="0"/>
              <a:t> Channel</a:t>
            </a:r>
          </a:p>
        </p:txBody>
      </p:sp>
      <p:sp>
        <p:nvSpPr>
          <p:cNvPr id="3" name="Content Placeholder 2">
            <a:extLst>
              <a:ext uri="{FF2B5EF4-FFF2-40B4-BE49-F238E27FC236}">
                <a16:creationId xmlns:a16="http://schemas.microsoft.com/office/drawing/2014/main" id="{78A336AD-DBAE-4F64-975A-F08D2B7052FE}"/>
              </a:ext>
            </a:extLst>
          </p:cNvPr>
          <p:cNvSpPr>
            <a:spLocks noGrp="1"/>
          </p:cNvSpPr>
          <p:nvPr>
            <p:ph idx="1"/>
          </p:nvPr>
        </p:nvSpPr>
        <p:spPr/>
        <p:txBody>
          <a:bodyPr/>
          <a:lstStyle/>
          <a:p>
            <a:endParaRPr lang="en-US" dirty="0"/>
          </a:p>
          <a:p>
            <a:pPr marL="0" indent="0">
              <a:buNone/>
            </a:pPr>
            <a:endParaRPr lang="en-US" sz="1400" dirty="0"/>
          </a:p>
        </p:txBody>
      </p:sp>
      <p:pic>
        <p:nvPicPr>
          <p:cNvPr id="4" name="Picture 3">
            <a:extLst>
              <a:ext uri="{FF2B5EF4-FFF2-40B4-BE49-F238E27FC236}">
                <a16:creationId xmlns:a16="http://schemas.microsoft.com/office/drawing/2014/main" id="{1E6FBC7A-A6B8-4B8B-9AA4-011854FA2819}"/>
              </a:ext>
            </a:extLst>
          </p:cNvPr>
          <p:cNvPicPr>
            <a:picLocks noChangeAspect="1"/>
          </p:cNvPicPr>
          <p:nvPr/>
        </p:nvPicPr>
        <p:blipFill>
          <a:blip r:embed="rId2"/>
          <a:stretch>
            <a:fillRect/>
          </a:stretch>
        </p:blipFill>
        <p:spPr>
          <a:xfrm>
            <a:off x="3145709" y="1943894"/>
            <a:ext cx="6174022" cy="4114800"/>
          </a:xfrm>
          <a:prstGeom prst="rect">
            <a:avLst/>
          </a:prstGeom>
        </p:spPr>
      </p:pic>
      <p:sp>
        <p:nvSpPr>
          <p:cNvPr id="5" name="Arrow: Down 4">
            <a:extLst>
              <a:ext uri="{FF2B5EF4-FFF2-40B4-BE49-F238E27FC236}">
                <a16:creationId xmlns:a16="http://schemas.microsoft.com/office/drawing/2014/main" id="{382EC045-1A2C-483E-BBCC-3997F722B972}"/>
              </a:ext>
            </a:extLst>
          </p:cNvPr>
          <p:cNvSpPr/>
          <p:nvPr/>
        </p:nvSpPr>
        <p:spPr>
          <a:xfrm>
            <a:off x="5852278" y="3480604"/>
            <a:ext cx="144026" cy="472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56DE0549-61C6-437C-872B-06E8AA2CF9B7}"/>
              </a:ext>
            </a:extLst>
          </p:cNvPr>
          <p:cNvSpPr/>
          <p:nvPr/>
        </p:nvSpPr>
        <p:spPr>
          <a:xfrm>
            <a:off x="4711920" y="3952876"/>
            <a:ext cx="144026" cy="5667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8D70F0-ACEB-497F-BED8-3883BC806FD9}"/>
              </a:ext>
            </a:extLst>
          </p:cNvPr>
          <p:cNvSpPr/>
          <p:nvPr/>
        </p:nvSpPr>
        <p:spPr>
          <a:xfrm>
            <a:off x="1343026" y="3272675"/>
            <a:ext cx="5505488" cy="1073243"/>
          </a:xfrm>
          <a:prstGeom prst="rect">
            <a:avLst/>
          </a:prstGeom>
        </p:spPr>
        <p:txBody>
          <a:bodyPr wrap="square">
            <a:spAutoFit/>
          </a:bodyPr>
          <a:lstStyle/>
          <a:p>
            <a:pPr>
              <a:lnSpc>
                <a:spcPct val="107000"/>
              </a:lnSpc>
              <a:spcAft>
                <a:spcPts val="800"/>
              </a:spcAft>
            </a:pPr>
            <a:endParaRPr lang="en-US" sz="14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4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Pull up to add red</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971ED41B-D5FF-4D15-A8C2-2297352BA910}"/>
              </a:ext>
            </a:extLst>
          </p:cNvPr>
          <p:cNvSpPr/>
          <p:nvPr/>
        </p:nvSpPr>
        <p:spPr>
          <a:xfrm>
            <a:off x="4270948" y="3241224"/>
            <a:ext cx="7192389" cy="1173463"/>
          </a:xfrm>
          <a:prstGeom prst="rect">
            <a:avLst/>
          </a:prstGeom>
        </p:spPr>
        <p:txBody>
          <a:bodyPr wrap="square">
            <a:spAutoFit/>
          </a:bodyPr>
          <a:lstStyle/>
          <a:p>
            <a:pPr>
              <a:lnSpc>
                <a:spcPct val="107000"/>
              </a:lnSpc>
              <a:spcAft>
                <a:spcPts val="800"/>
              </a:spcAft>
            </a:pPr>
            <a:r>
              <a:rPr lang="en-US" b="1" dirty="0">
                <a:solidFill>
                  <a:srgbClr val="00FFFF"/>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b="1" dirty="0">
                <a:solidFill>
                  <a:srgbClr val="00FFFF"/>
                </a:solidFill>
                <a:latin typeface="Calibri" panose="020F0502020204030204" pitchFamily="34" charset="0"/>
                <a:ea typeface="Calibri" panose="020F0502020204030204" pitchFamily="34" charset="0"/>
                <a:cs typeface="Times New Roman" panose="02020603050405020304" pitchFamily="18" charset="0"/>
              </a:rPr>
              <a:t>                                 Pull down to subtract red </a:t>
            </a:r>
          </a:p>
          <a:p>
            <a:pPr>
              <a:lnSpc>
                <a:spcPct val="107000"/>
              </a:lnSpc>
              <a:spcAft>
                <a:spcPts val="800"/>
              </a:spcAft>
            </a:pPr>
            <a:r>
              <a:rPr lang="en-US" b="1" dirty="0">
                <a:solidFill>
                  <a:srgbClr val="00FFFF"/>
                </a:solidFill>
                <a:latin typeface="Calibri" panose="020F0502020204030204" pitchFamily="34" charset="0"/>
                <a:ea typeface="Calibri" panose="020F0502020204030204" pitchFamily="34" charset="0"/>
                <a:cs typeface="Times New Roman" panose="02020603050405020304" pitchFamily="18" charset="0"/>
              </a:rPr>
              <a:t>                                 (add cyan)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2300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FC55-4CC3-42A8-92BF-DE86E8BF5B6B}"/>
              </a:ext>
            </a:extLst>
          </p:cNvPr>
          <p:cNvSpPr>
            <a:spLocks noGrp="1"/>
          </p:cNvSpPr>
          <p:nvPr>
            <p:ph type="title"/>
          </p:nvPr>
        </p:nvSpPr>
        <p:spPr/>
        <p:txBody>
          <a:bodyPr/>
          <a:lstStyle/>
          <a:p>
            <a:r>
              <a:rPr lang="en-US" dirty="0"/>
              <a:t>Curves </a:t>
            </a:r>
            <a:r>
              <a:rPr lang="en-US" b="1" dirty="0">
                <a:solidFill>
                  <a:schemeClr val="accent6"/>
                </a:solidFill>
              </a:rPr>
              <a:t>Green</a:t>
            </a:r>
            <a:r>
              <a:rPr lang="en-US" dirty="0"/>
              <a:t> Channel</a:t>
            </a:r>
          </a:p>
        </p:txBody>
      </p:sp>
      <p:pic>
        <p:nvPicPr>
          <p:cNvPr id="3" name="Picture 2">
            <a:extLst>
              <a:ext uri="{FF2B5EF4-FFF2-40B4-BE49-F238E27FC236}">
                <a16:creationId xmlns:a16="http://schemas.microsoft.com/office/drawing/2014/main" id="{32BF7569-08A9-48D8-92B1-2C4D12D2B19D}"/>
              </a:ext>
            </a:extLst>
          </p:cNvPr>
          <p:cNvPicPr>
            <a:picLocks noChangeAspect="1"/>
          </p:cNvPicPr>
          <p:nvPr/>
        </p:nvPicPr>
        <p:blipFill>
          <a:blip r:embed="rId2"/>
          <a:stretch>
            <a:fillRect/>
          </a:stretch>
        </p:blipFill>
        <p:spPr>
          <a:xfrm>
            <a:off x="2437549" y="1445653"/>
            <a:ext cx="7316901" cy="4840478"/>
          </a:xfrm>
          <a:prstGeom prst="rect">
            <a:avLst/>
          </a:prstGeom>
        </p:spPr>
      </p:pic>
      <p:sp>
        <p:nvSpPr>
          <p:cNvPr id="4" name="Arrow: Up 3">
            <a:extLst>
              <a:ext uri="{FF2B5EF4-FFF2-40B4-BE49-F238E27FC236}">
                <a16:creationId xmlns:a16="http://schemas.microsoft.com/office/drawing/2014/main" id="{3C09BC09-EA59-4515-B583-945B619BAE1D}"/>
              </a:ext>
            </a:extLst>
          </p:cNvPr>
          <p:cNvSpPr/>
          <p:nvPr/>
        </p:nvSpPr>
        <p:spPr>
          <a:xfrm>
            <a:off x="4616461" y="3558711"/>
            <a:ext cx="144026" cy="5667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DC81071F-F8FC-4765-968C-82A8CE7734B0}"/>
              </a:ext>
            </a:extLst>
          </p:cNvPr>
          <p:cNvSpPr/>
          <p:nvPr/>
        </p:nvSpPr>
        <p:spPr>
          <a:xfrm>
            <a:off x="5632101" y="3222876"/>
            <a:ext cx="144026" cy="5024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F3C504D-3FDC-46E4-8942-986D519C3053}"/>
              </a:ext>
            </a:extLst>
          </p:cNvPr>
          <p:cNvSpPr/>
          <p:nvPr/>
        </p:nvSpPr>
        <p:spPr>
          <a:xfrm>
            <a:off x="3960062" y="3241224"/>
            <a:ext cx="6070444" cy="774507"/>
          </a:xfrm>
          <a:prstGeom prst="rect">
            <a:avLst/>
          </a:prstGeom>
        </p:spPr>
        <p:txBody>
          <a:bodyPr wrap="none">
            <a:spAutoFit/>
          </a:bodyPr>
          <a:lstStyle/>
          <a:p>
            <a:pPr>
              <a:lnSpc>
                <a:spcPct val="107000"/>
              </a:lnSpc>
              <a:spcAft>
                <a:spcPts val="800"/>
              </a:spcAft>
            </a:pPr>
            <a:endParaRPr lang="en-US" b="1" dirty="0">
              <a:solidFill>
                <a:srgbClr val="FF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solidFill>
                  <a:srgbClr val="FF00FF"/>
                </a:solidFill>
                <a:latin typeface="Calibri" panose="020F0502020204030204" pitchFamily="34" charset="0"/>
                <a:ea typeface="Calibri" panose="020F0502020204030204" pitchFamily="34" charset="0"/>
                <a:cs typeface="Times New Roman" panose="02020603050405020304" pitchFamily="18" charset="0"/>
              </a:rPr>
              <a:t>                                   Pull down to subtract green (add magenta)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DC1A8AE1-F551-4449-8B8A-A1259EB1ECF0}"/>
              </a:ext>
            </a:extLst>
          </p:cNvPr>
          <p:cNvSpPr/>
          <p:nvPr/>
        </p:nvSpPr>
        <p:spPr>
          <a:xfrm>
            <a:off x="2290764" y="3244334"/>
            <a:ext cx="4858570" cy="923330"/>
          </a:xfrm>
          <a:prstGeom prst="rect">
            <a:avLst/>
          </a:prstGeom>
        </p:spPr>
        <p:txBody>
          <a:bodyPr wrap="square">
            <a:spAutoFit/>
          </a:bodyPr>
          <a:lstStyle/>
          <a:p>
            <a:endParaRPr lang="en-US" b="1" dirty="0">
              <a:solidFill>
                <a:srgbClr val="70AD47"/>
              </a:solidFill>
              <a:latin typeface="Calibri" panose="020F0502020204030204" pitchFamily="34" charset="0"/>
              <a:ea typeface="Calibri" panose="020F0502020204030204" pitchFamily="34" charset="0"/>
              <a:cs typeface="Times New Roman" panose="02020603050405020304" pitchFamily="18" charset="0"/>
            </a:endParaRPr>
          </a:p>
          <a:p>
            <a:endParaRPr lang="en-US" b="1" dirty="0">
              <a:solidFill>
                <a:srgbClr val="70AD47"/>
              </a:solidFill>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70AD47"/>
                </a:solidFill>
                <a:latin typeface="Calibri" panose="020F0502020204030204" pitchFamily="34" charset="0"/>
                <a:ea typeface="Calibri" panose="020F0502020204030204" pitchFamily="34" charset="0"/>
                <a:cs typeface="Times New Roman" panose="02020603050405020304" pitchFamily="18" charset="0"/>
              </a:rPr>
              <a:t>      Pull up to add green</a:t>
            </a:r>
            <a:endParaRPr lang="en-US" dirty="0"/>
          </a:p>
        </p:txBody>
      </p:sp>
    </p:spTree>
    <p:extLst>
      <p:ext uri="{BB962C8B-B14F-4D97-AF65-F5344CB8AC3E}">
        <p14:creationId xmlns:p14="http://schemas.microsoft.com/office/powerpoint/2010/main" val="1233071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D769A-9D88-45A5-8F5D-15D3E6FB2BE3}"/>
              </a:ext>
            </a:extLst>
          </p:cNvPr>
          <p:cNvSpPr>
            <a:spLocks noGrp="1"/>
          </p:cNvSpPr>
          <p:nvPr>
            <p:ph type="title"/>
          </p:nvPr>
        </p:nvSpPr>
        <p:spPr/>
        <p:txBody>
          <a:bodyPr/>
          <a:lstStyle/>
          <a:p>
            <a:r>
              <a:rPr lang="en-US" dirty="0"/>
              <a:t>Curves </a:t>
            </a:r>
            <a:r>
              <a:rPr lang="en-US" dirty="0">
                <a:solidFill>
                  <a:schemeClr val="accent1"/>
                </a:solidFill>
              </a:rPr>
              <a:t>Blue</a:t>
            </a:r>
            <a:r>
              <a:rPr lang="en-US" dirty="0"/>
              <a:t> Channel</a:t>
            </a:r>
          </a:p>
        </p:txBody>
      </p:sp>
      <p:pic>
        <p:nvPicPr>
          <p:cNvPr id="4" name="Picture 3">
            <a:extLst>
              <a:ext uri="{FF2B5EF4-FFF2-40B4-BE49-F238E27FC236}">
                <a16:creationId xmlns:a16="http://schemas.microsoft.com/office/drawing/2014/main" id="{144D98BE-E4B6-4A3E-9AB4-6FD1F5161456}"/>
              </a:ext>
            </a:extLst>
          </p:cNvPr>
          <p:cNvPicPr>
            <a:picLocks noChangeAspect="1"/>
          </p:cNvPicPr>
          <p:nvPr/>
        </p:nvPicPr>
        <p:blipFill>
          <a:blip r:embed="rId2"/>
          <a:stretch>
            <a:fillRect/>
          </a:stretch>
        </p:blipFill>
        <p:spPr>
          <a:xfrm>
            <a:off x="2286812" y="1411793"/>
            <a:ext cx="7618375" cy="4972418"/>
          </a:xfrm>
          <a:prstGeom prst="rect">
            <a:avLst/>
          </a:prstGeom>
        </p:spPr>
      </p:pic>
      <p:sp>
        <p:nvSpPr>
          <p:cNvPr id="5" name="Arrow: Up 4">
            <a:extLst>
              <a:ext uri="{FF2B5EF4-FFF2-40B4-BE49-F238E27FC236}">
                <a16:creationId xmlns:a16="http://schemas.microsoft.com/office/drawing/2014/main" id="{4FC06996-A66B-4125-8FAD-59280A131F47}"/>
              </a:ext>
            </a:extLst>
          </p:cNvPr>
          <p:cNvSpPr/>
          <p:nvPr/>
        </p:nvSpPr>
        <p:spPr>
          <a:xfrm>
            <a:off x="4602145" y="3722914"/>
            <a:ext cx="125604" cy="4471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299E03DB-A450-4683-AB11-20CA6C8F4E94}"/>
              </a:ext>
            </a:extLst>
          </p:cNvPr>
          <p:cNvSpPr/>
          <p:nvPr/>
        </p:nvSpPr>
        <p:spPr>
          <a:xfrm>
            <a:off x="5160771" y="3722914"/>
            <a:ext cx="125604" cy="447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8E6FB16-8072-4E53-90DC-2DCD3893F536}"/>
              </a:ext>
            </a:extLst>
          </p:cNvPr>
          <p:cNvSpPr/>
          <p:nvPr/>
        </p:nvSpPr>
        <p:spPr>
          <a:xfrm>
            <a:off x="4125973" y="3241224"/>
            <a:ext cx="4839338" cy="1173463"/>
          </a:xfrm>
          <a:prstGeom prst="rect">
            <a:avLst/>
          </a:prstGeom>
        </p:spPr>
        <p:txBody>
          <a:bodyPr wrap="none">
            <a:spAutoFit/>
          </a:bodyPr>
          <a:lstStyle/>
          <a:p>
            <a:pPr>
              <a:lnSpc>
                <a:spcPct val="107000"/>
              </a:lnSpc>
              <a:spcAft>
                <a:spcPts val="800"/>
              </a:spcAft>
            </a:pPr>
            <a:endParaRPr lang="en-US" b="1"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Pull down to subtract blue (add yellow)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16DFF855-16FF-4A96-BB88-A38BC82D7E20}"/>
              </a:ext>
            </a:extLst>
          </p:cNvPr>
          <p:cNvSpPr/>
          <p:nvPr/>
        </p:nvSpPr>
        <p:spPr>
          <a:xfrm>
            <a:off x="2409825" y="3241224"/>
            <a:ext cx="4677472" cy="1173463"/>
          </a:xfrm>
          <a:prstGeom prst="rect">
            <a:avLst/>
          </a:prstGeom>
        </p:spPr>
        <p:txBody>
          <a:bodyPr wrap="square">
            <a:spAutoFit/>
          </a:bodyPr>
          <a:lstStyle/>
          <a:p>
            <a:pPr>
              <a:lnSpc>
                <a:spcPct val="107000"/>
              </a:lnSpc>
              <a:spcAft>
                <a:spcPts val="800"/>
              </a:spcAft>
            </a:pPr>
            <a:endParaRPr lang="en-US" b="1" dirty="0">
              <a:solidFill>
                <a:srgbClr val="4472C4"/>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a:solidFill>
                <a:srgbClr val="4472C4"/>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       Pull up to add blue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3385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20F9C-2A3F-40D1-8013-301BD90F9446}"/>
              </a:ext>
            </a:extLst>
          </p:cNvPr>
          <p:cNvSpPr>
            <a:spLocks noGrp="1"/>
          </p:cNvSpPr>
          <p:nvPr>
            <p:ph type="title"/>
          </p:nvPr>
        </p:nvSpPr>
        <p:spPr/>
        <p:txBody>
          <a:bodyPr/>
          <a:lstStyle/>
          <a:p>
            <a:r>
              <a:rPr lang="en-US" dirty="0"/>
              <a:t>Using the Eyedroppers to Set a B/G/W Point</a:t>
            </a:r>
          </a:p>
        </p:txBody>
      </p:sp>
      <p:sp>
        <p:nvSpPr>
          <p:cNvPr id="3" name="Content Placeholder 2">
            <a:extLst>
              <a:ext uri="{FF2B5EF4-FFF2-40B4-BE49-F238E27FC236}">
                <a16:creationId xmlns:a16="http://schemas.microsoft.com/office/drawing/2014/main" id="{65BB2C9E-F7AE-449E-9B18-E25929C9CAB2}"/>
              </a:ext>
            </a:extLst>
          </p:cNvPr>
          <p:cNvSpPr>
            <a:spLocks noGrp="1"/>
          </p:cNvSpPr>
          <p:nvPr>
            <p:ph idx="1"/>
          </p:nvPr>
        </p:nvSpPr>
        <p:spPr/>
        <p:txBody>
          <a:bodyPr>
            <a:normAutofit lnSpcReduction="10000"/>
          </a:bodyPr>
          <a:lstStyle/>
          <a:p>
            <a:endParaRPr lang="en-US" dirty="0"/>
          </a:p>
          <a:p>
            <a:r>
              <a:rPr lang="en-US" dirty="0"/>
              <a:t>Black, Gray, and White Points are Obvious</a:t>
            </a:r>
          </a:p>
          <a:p>
            <a:pPr lvl="1"/>
            <a:r>
              <a:rPr lang="en-US" dirty="0"/>
              <a:t>Use Info Panel to verify</a:t>
            </a:r>
          </a:p>
          <a:p>
            <a:endParaRPr lang="en-US"/>
          </a:p>
          <a:p>
            <a:r>
              <a:rPr lang="en-US"/>
              <a:t>Threshold </a:t>
            </a:r>
            <a:r>
              <a:rPr lang="en-US" dirty="0"/>
              <a:t>Adjustment Layer with Color Sampler Tool</a:t>
            </a:r>
          </a:p>
          <a:p>
            <a:endParaRPr lang="en-US" dirty="0"/>
          </a:p>
          <a:p>
            <a:r>
              <a:rPr lang="en-US" dirty="0"/>
              <a:t>Using Sliders</a:t>
            </a:r>
          </a:p>
          <a:p>
            <a:endParaRPr lang="en-US" dirty="0"/>
          </a:p>
          <a:p>
            <a:r>
              <a:rPr lang="en-US" dirty="0"/>
              <a:t>Using Sliders with Alt</a:t>
            </a:r>
          </a:p>
        </p:txBody>
      </p:sp>
    </p:spTree>
    <p:extLst>
      <p:ext uri="{BB962C8B-B14F-4D97-AF65-F5344CB8AC3E}">
        <p14:creationId xmlns:p14="http://schemas.microsoft.com/office/powerpoint/2010/main" val="3879427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AB4B2-6DD7-4BAA-BC7C-DA796DD82FCD}"/>
              </a:ext>
            </a:extLst>
          </p:cNvPr>
          <p:cNvSpPr>
            <a:spLocks noGrp="1"/>
          </p:cNvSpPr>
          <p:nvPr>
            <p:ph type="title"/>
          </p:nvPr>
        </p:nvSpPr>
        <p:spPr/>
        <p:txBody>
          <a:bodyPr/>
          <a:lstStyle/>
          <a:p>
            <a:r>
              <a:rPr lang="en-US" dirty="0"/>
              <a:t>Finding the </a:t>
            </a:r>
            <a:r>
              <a:rPr lang="en-US"/>
              <a:t>Gray Point</a:t>
            </a:r>
            <a:endParaRPr lang="en-US" dirty="0"/>
          </a:p>
        </p:txBody>
      </p:sp>
      <p:sp>
        <p:nvSpPr>
          <p:cNvPr id="3" name="Content Placeholder 2">
            <a:extLst>
              <a:ext uri="{FF2B5EF4-FFF2-40B4-BE49-F238E27FC236}">
                <a16:creationId xmlns:a16="http://schemas.microsoft.com/office/drawing/2014/main" id="{C7EE3C67-8E74-4E59-9E89-2A13C5182581}"/>
              </a:ext>
            </a:extLst>
          </p:cNvPr>
          <p:cNvSpPr>
            <a:spLocks noGrp="1"/>
          </p:cNvSpPr>
          <p:nvPr>
            <p:ph idx="1"/>
          </p:nvPr>
        </p:nvSpPr>
        <p:spPr/>
        <p:txBody>
          <a:bodyPr>
            <a:normAutofit fontScale="47500" lnSpcReduction="20000"/>
          </a:bodyPr>
          <a:lstStyle/>
          <a:p>
            <a:r>
              <a:rPr lang="en-US" b="1" dirty="0"/>
              <a:t>Open a color photo</a:t>
            </a:r>
            <a:endParaRPr lang="en-US" dirty="0"/>
          </a:p>
          <a:p>
            <a:r>
              <a:rPr lang="en-US" b="1" dirty="0"/>
              <a:t>Create a blank layer</a:t>
            </a:r>
            <a:endParaRPr lang="en-US" dirty="0"/>
          </a:p>
          <a:p>
            <a:r>
              <a:rPr lang="en-US" b="1" dirty="0"/>
              <a:t>Fill blank layer with 50% gray (Shift F5)</a:t>
            </a:r>
            <a:endParaRPr lang="en-US" dirty="0"/>
          </a:p>
          <a:p>
            <a:r>
              <a:rPr lang="en-US" b="1" dirty="0"/>
              <a:t>Change blend mode to Difference</a:t>
            </a:r>
            <a:endParaRPr lang="en-US" dirty="0"/>
          </a:p>
          <a:p>
            <a:r>
              <a:rPr lang="en-US" b="1" dirty="0"/>
              <a:t>Create Threshold Adjustment Layer</a:t>
            </a:r>
            <a:endParaRPr lang="en-US" dirty="0"/>
          </a:p>
          <a:p>
            <a:r>
              <a:rPr lang="en-US" b="1" dirty="0"/>
              <a:t>Click on layer thumbnail (not the mask)</a:t>
            </a:r>
            <a:endParaRPr lang="en-US" dirty="0"/>
          </a:p>
          <a:p>
            <a:r>
              <a:rPr lang="en-US" b="1" dirty="0"/>
              <a:t>Click on Properties panel</a:t>
            </a:r>
            <a:endParaRPr lang="en-US" dirty="0"/>
          </a:p>
          <a:p>
            <a:r>
              <a:rPr lang="en-US" b="1" dirty="0"/>
              <a:t>Move slider to left</a:t>
            </a:r>
            <a:endParaRPr lang="en-US" dirty="0"/>
          </a:p>
          <a:p>
            <a:r>
              <a:rPr lang="en-US" b="1" dirty="0"/>
              <a:t>Slowly move slider to right</a:t>
            </a:r>
            <a:endParaRPr lang="en-US" dirty="0"/>
          </a:p>
          <a:p>
            <a:r>
              <a:rPr lang="en-US" b="1" dirty="0"/>
              <a:t>First black area is the gray point</a:t>
            </a:r>
            <a:endParaRPr lang="en-US" dirty="0"/>
          </a:p>
          <a:p>
            <a:r>
              <a:rPr lang="en-US" b="1" dirty="0"/>
              <a:t>Mark with Color Sampler (Find with “I”)</a:t>
            </a:r>
            <a:endParaRPr lang="en-US" dirty="0"/>
          </a:p>
          <a:p>
            <a:r>
              <a:rPr lang="en-US" b="1" dirty="0"/>
              <a:t>Delete or hide 50% gray and threshold layer</a:t>
            </a:r>
            <a:endParaRPr lang="en-US" dirty="0"/>
          </a:p>
          <a:p>
            <a:r>
              <a:rPr lang="en-US" b="1" dirty="0"/>
              <a:t>Click on original image</a:t>
            </a:r>
            <a:endParaRPr lang="en-US" dirty="0"/>
          </a:p>
          <a:p>
            <a:r>
              <a:rPr lang="en-US" b="1" dirty="0"/>
              <a:t>Bring up Curves Dialog (Ctrl M)</a:t>
            </a:r>
            <a:endParaRPr lang="en-US" dirty="0"/>
          </a:p>
          <a:p>
            <a:r>
              <a:rPr lang="en-US" b="1" dirty="0"/>
              <a:t>Select gray eye dropper</a:t>
            </a:r>
            <a:endParaRPr lang="en-US" dirty="0"/>
          </a:p>
          <a:p>
            <a:r>
              <a:rPr lang="en-US" b="1" dirty="0"/>
              <a:t>Click on Color Sampler point to set gray point</a:t>
            </a:r>
            <a:endParaRPr lang="en-US" dirty="0"/>
          </a:p>
          <a:p>
            <a:endParaRPr lang="en-US" dirty="0"/>
          </a:p>
          <a:p>
            <a:endParaRPr lang="en-US" dirty="0"/>
          </a:p>
        </p:txBody>
      </p:sp>
    </p:spTree>
    <p:extLst>
      <p:ext uri="{BB962C8B-B14F-4D97-AF65-F5344CB8AC3E}">
        <p14:creationId xmlns:p14="http://schemas.microsoft.com/office/powerpoint/2010/main" val="2455974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3ACC3-3F97-4040-A44C-7F696FC46AB9}"/>
              </a:ext>
            </a:extLst>
          </p:cNvPr>
          <p:cNvSpPr>
            <a:spLocks noGrp="1"/>
          </p:cNvSpPr>
          <p:nvPr>
            <p:ph type="title"/>
          </p:nvPr>
        </p:nvSpPr>
        <p:spPr/>
        <p:txBody>
          <a:bodyPr/>
          <a:lstStyle/>
          <a:p>
            <a:r>
              <a:rPr lang="en-US" dirty="0"/>
              <a:t>Lightroom                         On1 2020</a:t>
            </a:r>
          </a:p>
        </p:txBody>
      </p:sp>
      <p:sp>
        <p:nvSpPr>
          <p:cNvPr id="3" name="Content Placeholder 2">
            <a:extLst>
              <a:ext uri="{FF2B5EF4-FFF2-40B4-BE49-F238E27FC236}">
                <a16:creationId xmlns:a16="http://schemas.microsoft.com/office/drawing/2014/main" id="{83D06635-9F4C-409A-A270-CD642552C772}"/>
              </a:ext>
            </a:extLst>
          </p:cNvPr>
          <p:cNvSpPr>
            <a:spLocks noGrp="1"/>
          </p:cNvSpPr>
          <p:nvPr>
            <p:ph idx="1"/>
          </p:nvPr>
        </p:nvSpPr>
        <p:spPr/>
        <p:txBody>
          <a:bodyPr/>
          <a:lstStyle/>
          <a:p>
            <a:endParaRPr lang="en-US" dirty="0"/>
          </a:p>
          <a:p>
            <a:endParaRPr lang="en-US" dirty="0"/>
          </a:p>
        </p:txBody>
      </p:sp>
      <p:pic>
        <p:nvPicPr>
          <p:cNvPr id="4" name="Picture 3">
            <a:extLst>
              <a:ext uri="{FF2B5EF4-FFF2-40B4-BE49-F238E27FC236}">
                <a16:creationId xmlns:a16="http://schemas.microsoft.com/office/drawing/2014/main" id="{54575C3F-A6D8-45FA-8871-4D4396708577}"/>
              </a:ext>
            </a:extLst>
          </p:cNvPr>
          <p:cNvPicPr>
            <a:picLocks noChangeAspect="1"/>
          </p:cNvPicPr>
          <p:nvPr/>
        </p:nvPicPr>
        <p:blipFill>
          <a:blip r:embed="rId2"/>
          <a:stretch>
            <a:fillRect/>
          </a:stretch>
        </p:blipFill>
        <p:spPr>
          <a:xfrm>
            <a:off x="751053" y="1830101"/>
            <a:ext cx="3784070" cy="4613562"/>
          </a:xfrm>
          <a:prstGeom prst="rect">
            <a:avLst/>
          </a:prstGeom>
        </p:spPr>
      </p:pic>
      <p:pic>
        <p:nvPicPr>
          <p:cNvPr id="5" name="Picture 4">
            <a:extLst>
              <a:ext uri="{FF2B5EF4-FFF2-40B4-BE49-F238E27FC236}">
                <a16:creationId xmlns:a16="http://schemas.microsoft.com/office/drawing/2014/main" id="{916C18A2-E352-4148-9AE3-8082B73B98CC}"/>
              </a:ext>
            </a:extLst>
          </p:cNvPr>
          <p:cNvPicPr>
            <a:picLocks noChangeAspect="1"/>
          </p:cNvPicPr>
          <p:nvPr/>
        </p:nvPicPr>
        <p:blipFill>
          <a:blip r:embed="rId3"/>
          <a:stretch>
            <a:fillRect/>
          </a:stretch>
        </p:blipFill>
        <p:spPr>
          <a:xfrm>
            <a:off x="5870270" y="1733551"/>
            <a:ext cx="4011918" cy="4759324"/>
          </a:xfrm>
          <a:prstGeom prst="rect">
            <a:avLst/>
          </a:prstGeom>
        </p:spPr>
      </p:pic>
    </p:spTree>
    <p:extLst>
      <p:ext uri="{BB962C8B-B14F-4D97-AF65-F5344CB8AC3E}">
        <p14:creationId xmlns:p14="http://schemas.microsoft.com/office/powerpoint/2010/main" val="1364157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4BD1-758F-4206-9333-7B7C4D94BC56}"/>
              </a:ext>
            </a:extLst>
          </p:cNvPr>
          <p:cNvSpPr>
            <a:spLocks noGrp="1"/>
          </p:cNvSpPr>
          <p:nvPr>
            <p:ph type="title"/>
          </p:nvPr>
        </p:nvSpPr>
        <p:spPr/>
        <p:txBody>
          <a:bodyPr/>
          <a:lstStyle/>
          <a:p>
            <a:r>
              <a:rPr lang="en-US" dirty="0"/>
              <a:t>Levels and Curves</a:t>
            </a:r>
          </a:p>
        </p:txBody>
      </p:sp>
      <p:sp>
        <p:nvSpPr>
          <p:cNvPr id="3" name="Content Placeholder 2">
            <a:extLst>
              <a:ext uri="{FF2B5EF4-FFF2-40B4-BE49-F238E27FC236}">
                <a16:creationId xmlns:a16="http://schemas.microsoft.com/office/drawing/2014/main" id="{D43F0D44-4878-4292-88DD-FBFC664105B2}"/>
              </a:ext>
            </a:extLst>
          </p:cNvPr>
          <p:cNvSpPr>
            <a:spLocks noGrp="1"/>
          </p:cNvSpPr>
          <p:nvPr>
            <p:ph idx="1"/>
          </p:nvPr>
        </p:nvSpPr>
        <p:spPr/>
        <p:txBody>
          <a:bodyPr/>
          <a:lstStyle/>
          <a:p>
            <a:pPr marL="0" indent="0">
              <a:buNone/>
            </a:pPr>
            <a:endParaRPr lang="en-US" dirty="0"/>
          </a:p>
          <a:p>
            <a:r>
              <a:rPr lang="en-US" dirty="0"/>
              <a:t>If you want to modify the</a:t>
            </a:r>
            <a:r>
              <a:rPr lang="en-US" b="1" dirty="0"/>
              <a:t> tonal range</a:t>
            </a:r>
            <a:r>
              <a:rPr lang="en-US" dirty="0"/>
              <a:t> of your image—for example, by making the </a:t>
            </a:r>
            <a:r>
              <a:rPr lang="en-US" b="1" dirty="0"/>
              <a:t>shadows</a:t>
            </a:r>
            <a:r>
              <a:rPr lang="en-US" dirty="0"/>
              <a:t> or </a:t>
            </a:r>
            <a:r>
              <a:rPr lang="en-US" b="1" dirty="0"/>
              <a:t>highlights</a:t>
            </a:r>
            <a:r>
              <a:rPr lang="en-US" dirty="0"/>
              <a:t> brighter or darker—you can adjust the </a:t>
            </a:r>
            <a:r>
              <a:rPr lang="en-US" b="1" dirty="0"/>
              <a:t>levels</a:t>
            </a:r>
            <a:r>
              <a:rPr lang="en-US" dirty="0"/>
              <a:t> or </a:t>
            </a:r>
            <a:r>
              <a:rPr lang="en-US" b="1" dirty="0"/>
              <a:t>curves</a:t>
            </a:r>
            <a:r>
              <a:rPr lang="en-US" dirty="0"/>
              <a:t>.</a:t>
            </a:r>
          </a:p>
          <a:p>
            <a:endParaRPr lang="en-US" dirty="0"/>
          </a:p>
          <a:p>
            <a:r>
              <a:rPr lang="en-US" dirty="0"/>
              <a:t>Tonal Range, 0 – 255:  The measure of brightness from complete dark to complete light. The range between the different brightness levels within our photos determines its degree of </a:t>
            </a:r>
            <a:r>
              <a:rPr lang="en-US" u="sng" dirty="0">
                <a:hlinkClick r:id="rId2"/>
              </a:rPr>
              <a:t>contrast</a:t>
            </a:r>
            <a:r>
              <a:rPr lang="en-US" dirty="0"/>
              <a:t>.  Applies to color and B/W images.</a:t>
            </a:r>
          </a:p>
          <a:p>
            <a:endParaRPr lang="en-US" dirty="0"/>
          </a:p>
          <a:p>
            <a:pPr marL="0" indent="0">
              <a:buNone/>
            </a:pPr>
            <a:endParaRPr lang="en-US" dirty="0"/>
          </a:p>
        </p:txBody>
      </p:sp>
    </p:spTree>
    <p:extLst>
      <p:ext uri="{BB962C8B-B14F-4D97-AF65-F5344CB8AC3E}">
        <p14:creationId xmlns:p14="http://schemas.microsoft.com/office/powerpoint/2010/main" val="1182313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4263A-024D-4295-9481-742E5CC0667C}"/>
              </a:ext>
            </a:extLst>
          </p:cNvPr>
          <p:cNvSpPr>
            <a:spLocks noGrp="1"/>
          </p:cNvSpPr>
          <p:nvPr>
            <p:ph type="title"/>
          </p:nvPr>
        </p:nvSpPr>
        <p:spPr/>
        <p:txBody>
          <a:bodyPr/>
          <a:lstStyle/>
          <a:p>
            <a:r>
              <a:rPr lang="en-US" dirty="0"/>
              <a:t>Why is Tonal Range Important?</a:t>
            </a:r>
          </a:p>
        </p:txBody>
      </p:sp>
      <p:sp>
        <p:nvSpPr>
          <p:cNvPr id="3" name="Content Placeholder 2">
            <a:extLst>
              <a:ext uri="{FF2B5EF4-FFF2-40B4-BE49-F238E27FC236}">
                <a16:creationId xmlns:a16="http://schemas.microsoft.com/office/drawing/2014/main" id="{36BF8C17-BDAC-4194-8BA1-EEA9B3C7E0E7}"/>
              </a:ext>
            </a:extLst>
          </p:cNvPr>
          <p:cNvSpPr>
            <a:spLocks noGrp="1"/>
          </p:cNvSpPr>
          <p:nvPr>
            <p:ph idx="1"/>
          </p:nvPr>
        </p:nvSpPr>
        <p:spPr/>
        <p:txBody>
          <a:bodyPr/>
          <a:lstStyle/>
          <a:p>
            <a:endParaRPr lang="en-US" dirty="0"/>
          </a:p>
          <a:p>
            <a:r>
              <a:rPr lang="en-US" dirty="0"/>
              <a:t>Enhance contrast </a:t>
            </a:r>
          </a:p>
          <a:p>
            <a:pPr lvl="1"/>
            <a:r>
              <a:rPr lang="en-US" dirty="0"/>
              <a:t>Darks are darker</a:t>
            </a:r>
          </a:p>
          <a:p>
            <a:pPr lvl="1"/>
            <a:r>
              <a:rPr lang="en-US" dirty="0" err="1"/>
              <a:t>Brights</a:t>
            </a:r>
            <a:r>
              <a:rPr lang="en-US" dirty="0"/>
              <a:t> are brighter</a:t>
            </a:r>
          </a:p>
          <a:p>
            <a:pPr lvl="1"/>
            <a:endParaRPr lang="en-US" dirty="0"/>
          </a:p>
          <a:p>
            <a:r>
              <a:rPr lang="en-US" dirty="0"/>
              <a:t>Reveals detail</a:t>
            </a:r>
          </a:p>
          <a:p>
            <a:endParaRPr lang="en-US" dirty="0"/>
          </a:p>
          <a:p>
            <a:r>
              <a:rPr lang="en-US" dirty="0"/>
              <a:t>Reveals all possible shades of color</a:t>
            </a:r>
          </a:p>
        </p:txBody>
      </p:sp>
    </p:spTree>
    <p:extLst>
      <p:ext uri="{BB962C8B-B14F-4D97-AF65-F5344CB8AC3E}">
        <p14:creationId xmlns:p14="http://schemas.microsoft.com/office/powerpoint/2010/main" val="4619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7CE3-DEE6-455B-8D67-C5F92CBFF829}"/>
              </a:ext>
            </a:extLst>
          </p:cNvPr>
          <p:cNvSpPr>
            <a:spLocks noGrp="1"/>
          </p:cNvSpPr>
          <p:nvPr>
            <p:ph type="title"/>
          </p:nvPr>
        </p:nvSpPr>
        <p:spPr/>
        <p:txBody>
          <a:bodyPr/>
          <a:lstStyle/>
          <a:p>
            <a:r>
              <a:rPr lang="en-US" dirty="0"/>
              <a:t>Levels</a:t>
            </a:r>
            <a:br>
              <a:rPr lang="en-US" dirty="0"/>
            </a:br>
            <a:endParaRPr lang="en-US" dirty="0"/>
          </a:p>
        </p:txBody>
      </p:sp>
      <p:sp>
        <p:nvSpPr>
          <p:cNvPr id="3" name="Content Placeholder 2">
            <a:extLst>
              <a:ext uri="{FF2B5EF4-FFF2-40B4-BE49-F238E27FC236}">
                <a16:creationId xmlns:a16="http://schemas.microsoft.com/office/drawing/2014/main" id="{D086032A-C331-4657-9886-B6DCBC546700}"/>
              </a:ext>
            </a:extLst>
          </p:cNvPr>
          <p:cNvSpPr>
            <a:spLocks noGrp="1"/>
          </p:cNvSpPr>
          <p:nvPr>
            <p:ph idx="1"/>
          </p:nvPr>
        </p:nvSpPr>
        <p:spPr/>
        <p:txBody>
          <a:bodyPr/>
          <a:lstStyle/>
          <a:p>
            <a:pPr fontAlgn="base"/>
            <a:endParaRPr lang="en-US" dirty="0"/>
          </a:p>
          <a:p>
            <a:pPr fontAlgn="base"/>
            <a:r>
              <a:rPr lang="en-US" dirty="0"/>
              <a:t>Every image has a mix of </a:t>
            </a:r>
            <a:r>
              <a:rPr lang="en-US" b="1" dirty="0"/>
              <a:t>shadows</a:t>
            </a:r>
            <a:r>
              <a:rPr lang="en-US" dirty="0"/>
              <a:t>, </a:t>
            </a:r>
            <a:r>
              <a:rPr lang="en-US" b="1" dirty="0"/>
              <a:t>highlights</a:t>
            </a:r>
            <a:r>
              <a:rPr lang="en-US" dirty="0"/>
              <a:t>, and </a:t>
            </a:r>
            <a:r>
              <a:rPr lang="en-US" b="1" dirty="0" err="1"/>
              <a:t>midtones</a:t>
            </a:r>
            <a:r>
              <a:rPr lang="en-US" dirty="0"/>
              <a:t>. Shadows are the </a:t>
            </a:r>
            <a:r>
              <a:rPr lang="en-US" b="1" dirty="0"/>
              <a:t>darkest parts</a:t>
            </a:r>
            <a:r>
              <a:rPr lang="en-US" dirty="0"/>
              <a:t> of the image, highlights are the </a:t>
            </a:r>
            <a:r>
              <a:rPr lang="en-US" b="1" dirty="0"/>
              <a:t>brightest parts</a:t>
            </a:r>
            <a:r>
              <a:rPr lang="en-US" dirty="0"/>
              <a:t>, and </a:t>
            </a:r>
            <a:r>
              <a:rPr lang="en-US" dirty="0" err="1"/>
              <a:t>midtones</a:t>
            </a:r>
            <a:r>
              <a:rPr lang="en-US" dirty="0"/>
              <a:t> are </a:t>
            </a:r>
            <a:r>
              <a:rPr lang="en-US" b="1" dirty="0"/>
              <a:t>everything in between</a:t>
            </a:r>
            <a:r>
              <a:rPr lang="en-US" dirty="0"/>
              <a:t>. </a:t>
            </a:r>
          </a:p>
          <a:p>
            <a:pPr fontAlgn="base"/>
            <a:endParaRPr lang="en-US" dirty="0"/>
          </a:p>
          <a:p>
            <a:pPr fontAlgn="base"/>
            <a:r>
              <a:rPr lang="en-US" dirty="0"/>
              <a:t>When you adjust levels, you're adjusting these different tones. </a:t>
            </a:r>
          </a:p>
          <a:p>
            <a:pPr fontAlgn="base"/>
            <a:endParaRPr lang="en-US" dirty="0"/>
          </a:p>
          <a:p>
            <a:pPr fontAlgn="base"/>
            <a:r>
              <a:rPr lang="en-US" dirty="0"/>
              <a:t>And while you could use the </a:t>
            </a:r>
            <a:r>
              <a:rPr lang="en-US" b="1" dirty="0"/>
              <a:t>brightness and contrast</a:t>
            </a:r>
            <a:r>
              <a:rPr lang="en-US" dirty="0"/>
              <a:t> tools for a similar type of adjustment, they're much less powerful than levels.</a:t>
            </a:r>
          </a:p>
          <a:p>
            <a:endParaRPr lang="en-US" dirty="0"/>
          </a:p>
        </p:txBody>
      </p:sp>
    </p:spTree>
    <p:extLst>
      <p:ext uri="{BB962C8B-B14F-4D97-AF65-F5344CB8AC3E}">
        <p14:creationId xmlns:p14="http://schemas.microsoft.com/office/powerpoint/2010/main" val="3323719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ABBA3-5A50-4876-B4D2-4FCF02A7B5A3}"/>
              </a:ext>
            </a:extLst>
          </p:cNvPr>
          <p:cNvSpPr>
            <a:spLocks noGrp="1"/>
          </p:cNvSpPr>
          <p:nvPr>
            <p:ph type="title"/>
          </p:nvPr>
        </p:nvSpPr>
        <p:spPr/>
        <p:txBody>
          <a:bodyPr/>
          <a:lstStyle/>
          <a:p>
            <a:r>
              <a:rPr lang="en-US" dirty="0"/>
              <a:t>What is Black Point, White Point </a:t>
            </a:r>
          </a:p>
        </p:txBody>
      </p:sp>
      <p:sp>
        <p:nvSpPr>
          <p:cNvPr id="3" name="Content Placeholder 2">
            <a:extLst>
              <a:ext uri="{FF2B5EF4-FFF2-40B4-BE49-F238E27FC236}">
                <a16:creationId xmlns:a16="http://schemas.microsoft.com/office/drawing/2014/main" id="{21C50DA3-6C0F-46FB-BFAC-182D4285D1C9}"/>
              </a:ext>
            </a:extLst>
          </p:cNvPr>
          <p:cNvSpPr>
            <a:spLocks noGrp="1"/>
          </p:cNvSpPr>
          <p:nvPr>
            <p:ph idx="1"/>
          </p:nvPr>
        </p:nvSpPr>
        <p:spPr/>
        <p:txBody>
          <a:bodyPr/>
          <a:lstStyle/>
          <a:p>
            <a:endParaRPr lang="en-US" dirty="0"/>
          </a:p>
          <a:p>
            <a:r>
              <a:rPr lang="en-US" dirty="0"/>
              <a:t>Black point is a relatively small area that is pure black (0) </a:t>
            </a:r>
          </a:p>
          <a:p>
            <a:endParaRPr lang="en-US" dirty="0"/>
          </a:p>
          <a:p>
            <a:r>
              <a:rPr lang="en-US" dirty="0"/>
              <a:t>White point is the area that is pure white (255)</a:t>
            </a:r>
          </a:p>
          <a:p>
            <a:endParaRPr lang="en-US" dirty="0"/>
          </a:p>
          <a:p>
            <a:r>
              <a:rPr lang="en-US" dirty="0"/>
              <a:t>What about the gray point?</a:t>
            </a:r>
          </a:p>
          <a:p>
            <a:endParaRPr lang="en-US" dirty="0"/>
          </a:p>
          <a:p>
            <a:endParaRPr lang="en-US" dirty="0"/>
          </a:p>
        </p:txBody>
      </p:sp>
    </p:spTree>
    <p:extLst>
      <p:ext uri="{BB962C8B-B14F-4D97-AF65-F5344CB8AC3E}">
        <p14:creationId xmlns:p14="http://schemas.microsoft.com/office/powerpoint/2010/main" val="4163428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55D30-7522-454D-B202-7519208DF63E}"/>
              </a:ext>
            </a:extLst>
          </p:cNvPr>
          <p:cNvSpPr>
            <a:spLocks noGrp="1"/>
          </p:cNvSpPr>
          <p:nvPr>
            <p:ph type="title"/>
          </p:nvPr>
        </p:nvSpPr>
        <p:spPr/>
        <p:txBody>
          <a:bodyPr/>
          <a:lstStyle/>
          <a:p>
            <a:pPr algn="ctr"/>
            <a:r>
              <a:rPr lang="en-US" dirty="0"/>
              <a:t>Adjustment Layers</a:t>
            </a:r>
          </a:p>
        </p:txBody>
      </p:sp>
      <p:sp>
        <p:nvSpPr>
          <p:cNvPr id="3" name="Content Placeholder 2">
            <a:extLst>
              <a:ext uri="{FF2B5EF4-FFF2-40B4-BE49-F238E27FC236}">
                <a16:creationId xmlns:a16="http://schemas.microsoft.com/office/drawing/2014/main" id="{D8AE8999-45EE-46B4-A64F-5650C833E68F}"/>
              </a:ext>
            </a:extLst>
          </p:cNvPr>
          <p:cNvSpPr>
            <a:spLocks noGrp="1"/>
          </p:cNvSpPr>
          <p:nvPr>
            <p:ph idx="1"/>
          </p:nvPr>
        </p:nvSpPr>
        <p:spPr/>
        <p:txBody>
          <a:bodyPr/>
          <a:lstStyle/>
          <a:p>
            <a:pPr marL="0" indent="0" fontAlgn="base">
              <a:buNone/>
            </a:pPr>
            <a:endParaRPr lang="en-US" dirty="0"/>
          </a:p>
          <a:p>
            <a:pPr marL="0" indent="0" fontAlgn="base">
              <a:buNone/>
            </a:pPr>
            <a:endParaRPr lang="en-US" dirty="0"/>
          </a:p>
          <a:p>
            <a:pPr marL="0" indent="0" fontAlgn="base">
              <a:buNone/>
            </a:pPr>
            <a:r>
              <a:rPr lang="en-US" dirty="0"/>
              <a:t>Adjustment layers are a type of </a:t>
            </a:r>
            <a:r>
              <a:rPr lang="en-US" b="1" dirty="0"/>
              <a:t>nondestructive editing</a:t>
            </a:r>
            <a:r>
              <a:rPr lang="en-US" dirty="0"/>
              <a:t> because they don't actually change anything about the original image. And because you can continue to tweak adjustment layers as you work, it's easy to try out different effects and get the image to look exactly the way you want.</a:t>
            </a:r>
          </a:p>
          <a:p>
            <a:endParaRPr lang="en-US" dirty="0"/>
          </a:p>
        </p:txBody>
      </p:sp>
    </p:spTree>
    <p:extLst>
      <p:ext uri="{BB962C8B-B14F-4D97-AF65-F5344CB8AC3E}">
        <p14:creationId xmlns:p14="http://schemas.microsoft.com/office/powerpoint/2010/main" val="2709702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5973-2F57-43A5-8AF1-421B4DBC18D9}"/>
              </a:ext>
            </a:extLst>
          </p:cNvPr>
          <p:cNvSpPr>
            <a:spLocks noGrp="1"/>
          </p:cNvSpPr>
          <p:nvPr>
            <p:ph type="title"/>
          </p:nvPr>
        </p:nvSpPr>
        <p:spPr>
          <a:xfrm>
            <a:off x="838200" y="304006"/>
            <a:ext cx="10515600" cy="1325563"/>
          </a:xfrm>
        </p:spPr>
        <p:txBody>
          <a:bodyPr/>
          <a:lstStyle/>
          <a:p>
            <a:r>
              <a:rPr lang="en-US" dirty="0"/>
              <a:t>To Access Levels</a:t>
            </a:r>
          </a:p>
        </p:txBody>
      </p:sp>
      <p:sp>
        <p:nvSpPr>
          <p:cNvPr id="3" name="Content Placeholder 2">
            <a:extLst>
              <a:ext uri="{FF2B5EF4-FFF2-40B4-BE49-F238E27FC236}">
                <a16:creationId xmlns:a16="http://schemas.microsoft.com/office/drawing/2014/main" id="{6B3B5189-028D-4111-A26C-1D0A8E5FDB97}"/>
              </a:ext>
            </a:extLst>
          </p:cNvPr>
          <p:cNvSpPr>
            <a:spLocks noGrp="1"/>
          </p:cNvSpPr>
          <p:nvPr>
            <p:ph idx="1"/>
          </p:nvPr>
        </p:nvSpPr>
        <p:spPr/>
        <p:txBody>
          <a:bodyPr/>
          <a:lstStyle/>
          <a:p>
            <a:pPr marL="0" indent="0">
              <a:buNone/>
            </a:pPr>
            <a:r>
              <a:rPr lang="en-US" dirty="0"/>
              <a:t>          </a:t>
            </a:r>
          </a:p>
          <a:p>
            <a:pPr marL="0" indent="0">
              <a:buNone/>
            </a:pPr>
            <a:endParaRPr lang="en-US" dirty="0"/>
          </a:p>
          <a:p>
            <a:r>
              <a:rPr lang="en-US" dirty="0"/>
              <a:t>Click the Adjustment Layer icon </a:t>
            </a:r>
          </a:p>
          <a:p>
            <a:pPr marL="0" indent="0">
              <a:buNone/>
            </a:pPr>
            <a:endParaRPr lang="en-US" dirty="0"/>
          </a:p>
          <a:p>
            <a:pPr eaLnBrk="0" fontAlgn="base" hangingPunct="0">
              <a:lnSpc>
                <a:spcPct val="100000"/>
              </a:lnSpc>
              <a:spcBef>
                <a:spcPct val="0"/>
              </a:spcBef>
              <a:spcAft>
                <a:spcPct val="0"/>
              </a:spcAft>
            </a:pPr>
            <a:r>
              <a:rPr lang="en-US" altLang="en-US" dirty="0">
                <a:solidFill>
                  <a:srgbClr val="222222"/>
                </a:solidFill>
                <a:latin typeface="Arial" panose="020B0604020202020204" pitchFamily="34" charset="0"/>
                <a:ea typeface="Calibri" panose="020F0502020204030204" pitchFamily="34" charset="0"/>
                <a:cs typeface="Arial" panose="020B0604020202020204" pitchFamily="34" charset="0"/>
              </a:rPr>
              <a:t>To reveal Adjustment layers, select Levels</a:t>
            </a:r>
            <a:endParaRPr lang="en-US" altLang="en-US" sz="800" dirty="0"/>
          </a:p>
          <a:p>
            <a:pPr marL="0" lvl="0" indent="0" eaLnBrk="0" fontAlgn="base" hangingPunct="0">
              <a:lnSpc>
                <a:spcPct val="100000"/>
              </a:lnSpc>
              <a:spcBef>
                <a:spcPct val="0"/>
              </a:spcBef>
              <a:spcAft>
                <a:spcPct val="0"/>
              </a:spcAft>
              <a:buNone/>
            </a:pPr>
            <a:endParaRPr lang="en-US" altLang="en-US" dirty="0">
              <a:solidFill>
                <a:srgbClr val="222222"/>
              </a:solidFill>
              <a:latin typeface="Arial" panose="020B0604020202020204" pitchFamily="34" charset="0"/>
              <a:ea typeface="Calibri" panose="020F0502020204030204" pitchFamily="34" charset="0"/>
              <a:cs typeface="Arial" panose="020B0604020202020204" pitchFamily="34" charset="0"/>
            </a:endParaRPr>
          </a:p>
          <a:p>
            <a:pPr eaLnBrk="0" fontAlgn="base" hangingPunct="0">
              <a:lnSpc>
                <a:spcPct val="100000"/>
              </a:lnSpc>
              <a:spcBef>
                <a:spcPct val="0"/>
              </a:spcBef>
              <a:spcAft>
                <a:spcPct val="0"/>
              </a:spcAft>
            </a:pPr>
            <a:r>
              <a:rPr lang="en-US" altLang="en-US" dirty="0">
                <a:solidFill>
                  <a:srgbClr val="222222"/>
                </a:solidFill>
                <a:latin typeface="Arial" panose="020B0604020202020204" pitchFamily="34" charset="0"/>
                <a:ea typeface="Calibri" panose="020F0502020204030204" pitchFamily="34" charset="0"/>
                <a:cs typeface="Arial" panose="020B0604020202020204" pitchFamily="34" charset="0"/>
              </a:rPr>
              <a:t>As an alternative, Ctrl J to duplicate selected layer, Ctrl L</a:t>
            </a:r>
            <a:endParaRPr lang="en-US" dirty="0"/>
          </a:p>
        </p:txBody>
      </p:sp>
      <p:sp>
        <p:nvSpPr>
          <p:cNvPr id="6" name="Rectangle 5">
            <a:extLst>
              <a:ext uri="{FF2B5EF4-FFF2-40B4-BE49-F238E27FC236}">
                <a16:creationId xmlns:a16="http://schemas.microsoft.com/office/drawing/2014/main" id="{41ED2064-4071-4ECF-960B-810DE8336FC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8" name="Picture 2">
            <a:extLst>
              <a:ext uri="{FF2B5EF4-FFF2-40B4-BE49-F238E27FC236}">
                <a16:creationId xmlns:a16="http://schemas.microsoft.com/office/drawing/2014/main" id="{E7BD11BC-7584-4DA0-8959-155ADB179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2687" y="2317229"/>
            <a:ext cx="757238" cy="10466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1F211D5-D355-40B1-9074-94A0A5E6E6A4}"/>
              </a:ext>
            </a:extLst>
          </p:cNvPr>
          <p:cNvSpPr>
            <a:spLocks noChangeArrowheads="1"/>
          </p:cNvSpPr>
          <p:nvPr/>
        </p:nvSpPr>
        <p:spPr bwMode="auto">
          <a:xfrm>
            <a:off x="0" y="879331"/>
            <a:ext cx="23115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7998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BA5EF-CF70-4DC2-904A-6C821FBF8BB1}"/>
              </a:ext>
            </a:extLst>
          </p:cNvPr>
          <p:cNvSpPr>
            <a:spLocks noGrp="1"/>
          </p:cNvSpPr>
          <p:nvPr>
            <p:ph type="title"/>
          </p:nvPr>
        </p:nvSpPr>
        <p:spPr/>
        <p:txBody>
          <a:bodyPr/>
          <a:lstStyle/>
          <a:p>
            <a:r>
              <a:rPr lang="en-US" dirty="0"/>
              <a:t>Adjusting Levels</a:t>
            </a:r>
          </a:p>
        </p:txBody>
      </p:sp>
      <p:sp>
        <p:nvSpPr>
          <p:cNvPr id="3" name="Content Placeholder 2">
            <a:extLst>
              <a:ext uri="{FF2B5EF4-FFF2-40B4-BE49-F238E27FC236}">
                <a16:creationId xmlns:a16="http://schemas.microsoft.com/office/drawing/2014/main" id="{54339A64-2277-41AC-9483-7E9A60C7C58F}"/>
              </a:ext>
            </a:extLst>
          </p:cNvPr>
          <p:cNvSpPr>
            <a:spLocks noGrp="1"/>
          </p:cNvSpPr>
          <p:nvPr>
            <p:ph idx="1"/>
          </p:nvPr>
        </p:nvSpPr>
        <p:spPr/>
        <p:txBody>
          <a:bodyPr/>
          <a:lstStyle/>
          <a:p>
            <a:endParaRPr lang="en-US" dirty="0"/>
          </a:p>
          <a:p>
            <a:endParaRPr lang="en-US" dirty="0"/>
          </a:p>
          <a:p>
            <a:endParaRPr lang="en-US" dirty="0"/>
          </a:p>
        </p:txBody>
      </p:sp>
      <p:pic>
        <p:nvPicPr>
          <p:cNvPr id="4" name="Picture 3">
            <a:extLst>
              <a:ext uri="{FF2B5EF4-FFF2-40B4-BE49-F238E27FC236}">
                <a16:creationId xmlns:a16="http://schemas.microsoft.com/office/drawing/2014/main" id="{7ABCF3EB-4D6E-4F42-A967-1293C9F1C3E0}"/>
              </a:ext>
            </a:extLst>
          </p:cNvPr>
          <p:cNvPicPr/>
          <p:nvPr/>
        </p:nvPicPr>
        <p:blipFill>
          <a:blip r:embed="rId2"/>
          <a:stretch>
            <a:fillRect/>
          </a:stretch>
        </p:blipFill>
        <p:spPr>
          <a:xfrm>
            <a:off x="771734" y="1924680"/>
            <a:ext cx="3165229" cy="3165229"/>
          </a:xfrm>
          <a:prstGeom prst="rect">
            <a:avLst/>
          </a:prstGeom>
        </p:spPr>
      </p:pic>
      <p:pic>
        <p:nvPicPr>
          <p:cNvPr id="5" name="Picture 4">
            <a:extLst>
              <a:ext uri="{FF2B5EF4-FFF2-40B4-BE49-F238E27FC236}">
                <a16:creationId xmlns:a16="http://schemas.microsoft.com/office/drawing/2014/main" id="{CC1E558C-66A1-438B-A94B-FC4FF2793693}"/>
              </a:ext>
            </a:extLst>
          </p:cNvPr>
          <p:cNvPicPr/>
          <p:nvPr/>
        </p:nvPicPr>
        <p:blipFill>
          <a:blip r:embed="rId3"/>
          <a:stretch>
            <a:fillRect/>
          </a:stretch>
        </p:blipFill>
        <p:spPr>
          <a:xfrm>
            <a:off x="4754195" y="1544637"/>
            <a:ext cx="4931216" cy="4471987"/>
          </a:xfrm>
          <a:prstGeom prst="rect">
            <a:avLst/>
          </a:prstGeom>
        </p:spPr>
      </p:pic>
    </p:spTree>
    <p:extLst>
      <p:ext uri="{BB962C8B-B14F-4D97-AF65-F5344CB8AC3E}">
        <p14:creationId xmlns:p14="http://schemas.microsoft.com/office/powerpoint/2010/main" val="23780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E70C1-B334-458D-B1A6-D650E4F9F981}"/>
              </a:ext>
            </a:extLst>
          </p:cNvPr>
          <p:cNvSpPr>
            <a:spLocks noGrp="1"/>
          </p:cNvSpPr>
          <p:nvPr>
            <p:ph type="title"/>
          </p:nvPr>
        </p:nvSpPr>
        <p:spPr/>
        <p:txBody>
          <a:bodyPr/>
          <a:lstStyle/>
          <a:p>
            <a:r>
              <a:rPr lang="en-US" dirty="0"/>
              <a:t>Curves RGB, Red, Green, Blue Channel</a:t>
            </a:r>
          </a:p>
        </p:txBody>
      </p:sp>
      <p:pic>
        <p:nvPicPr>
          <p:cNvPr id="4" name="Content Placeholder 3">
            <a:extLst>
              <a:ext uri="{FF2B5EF4-FFF2-40B4-BE49-F238E27FC236}">
                <a16:creationId xmlns:a16="http://schemas.microsoft.com/office/drawing/2014/main" id="{8789D648-2ADA-423D-BDD3-AF6CE0B50A39}"/>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20474" y="1305590"/>
            <a:ext cx="6899361" cy="4633574"/>
          </a:xfrm>
          <a:prstGeom prst="rect">
            <a:avLst/>
          </a:prstGeom>
        </p:spPr>
      </p:pic>
      <p:sp>
        <p:nvSpPr>
          <p:cNvPr id="10" name="Rectangle 6">
            <a:extLst>
              <a:ext uri="{FF2B5EF4-FFF2-40B4-BE49-F238E27FC236}">
                <a16:creationId xmlns:a16="http://schemas.microsoft.com/office/drawing/2014/main" id="{AEB86D02-4F04-420C-A7F4-A6C1BC8AE08A}"/>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2A94E298-CB0C-4090-9B35-E6DD265CF588}"/>
              </a:ext>
            </a:extLst>
          </p:cNvPr>
          <p:cNvSpPr/>
          <p:nvPr/>
        </p:nvSpPr>
        <p:spPr>
          <a:xfrm>
            <a:off x="2595563" y="6303060"/>
            <a:ext cx="8596311" cy="276999"/>
          </a:xfrm>
          <a:prstGeom prst="rect">
            <a:avLst/>
          </a:prstGeom>
        </p:spPr>
        <p:txBody>
          <a:bodyPr wrap="square">
            <a:spAutoFit/>
          </a:bodyPr>
          <a:lstStyle/>
          <a:p>
            <a:r>
              <a:rPr lang="en-US" sz="1000" b="1" dirty="0">
                <a:highlight>
                  <a:srgbClr val="FFFF00"/>
                </a:highlight>
              </a:rPr>
              <a:t>Black(0)          Shadows             </a:t>
            </a:r>
            <a:r>
              <a:rPr lang="en-US" sz="1000" b="1" dirty="0" err="1">
                <a:highlight>
                  <a:srgbClr val="FFFF00"/>
                </a:highlight>
              </a:rPr>
              <a:t>MidTone</a:t>
            </a:r>
            <a:r>
              <a:rPr lang="en-US" sz="1000" b="1" dirty="0">
                <a:highlight>
                  <a:srgbClr val="FFFF00"/>
                </a:highlight>
              </a:rPr>
              <a:t>(128)      Highlights        White(255</a:t>
            </a:r>
            <a:r>
              <a:rPr lang="en-US" sz="1200" b="1" dirty="0">
                <a:highlight>
                  <a:srgbClr val="FFFF00"/>
                </a:highlight>
              </a:rPr>
              <a:t>)      *     Where else have you seen these tones as sliders?</a:t>
            </a:r>
          </a:p>
        </p:txBody>
      </p:sp>
      <p:sp>
        <p:nvSpPr>
          <p:cNvPr id="15" name="Rectangle 14">
            <a:extLst>
              <a:ext uri="{FF2B5EF4-FFF2-40B4-BE49-F238E27FC236}">
                <a16:creationId xmlns:a16="http://schemas.microsoft.com/office/drawing/2014/main" id="{082432D0-8DE0-460B-8D35-CAB21CA9488C}"/>
              </a:ext>
            </a:extLst>
          </p:cNvPr>
          <p:cNvSpPr/>
          <p:nvPr/>
        </p:nvSpPr>
        <p:spPr>
          <a:xfrm>
            <a:off x="-1905000" y="2148573"/>
            <a:ext cx="6096000" cy="2308324"/>
          </a:xfrm>
          <a:prstGeom prst="rect">
            <a:avLst/>
          </a:prstGeom>
        </p:spPr>
        <p:txBody>
          <a:bodyPr>
            <a:spAutoFit/>
          </a:bodyPr>
          <a:lstStyle/>
          <a:p>
            <a:endParaRPr lang="en-US" alt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alt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alt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alt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alt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alt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alt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alt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75DF5CB-6209-4AFF-9E77-1E5D6BDE4DE5}"/>
              </a:ext>
            </a:extLst>
          </p:cNvPr>
          <p:cNvCxnSpPr/>
          <p:nvPr/>
        </p:nvCxnSpPr>
        <p:spPr>
          <a:xfrm flipH="1">
            <a:off x="2862263" y="5110163"/>
            <a:ext cx="561975" cy="1243012"/>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C04F9F4B-AC5D-43E8-A9CA-BC8F3501C3C6}"/>
              </a:ext>
            </a:extLst>
          </p:cNvPr>
          <p:cNvCxnSpPr/>
          <p:nvPr/>
        </p:nvCxnSpPr>
        <p:spPr>
          <a:xfrm flipH="1">
            <a:off x="3333750" y="5110163"/>
            <a:ext cx="514350" cy="1290637"/>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32167307-46EC-4BDD-909C-2A56ACD57CD0}"/>
              </a:ext>
            </a:extLst>
          </p:cNvPr>
          <p:cNvCxnSpPr>
            <a:cxnSpLocks/>
          </p:cNvCxnSpPr>
          <p:nvPr/>
        </p:nvCxnSpPr>
        <p:spPr>
          <a:xfrm>
            <a:off x="4729163" y="5162550"/>
            <a:ext cx="0" cy="1190625"/>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8B44DD8B-8AF0-4DCE-A81D-A022C52C2281}"/>
              </a:ext>
            </a:extLst>
          </p:cNvPr>
          <p:cNvCxnSpPr>
            <a:cxnSpLocks/>
          </p:cNvCxnSpPr>
          <p:nvPr/>
        </p:nvCxnSpPr>
        <p:spPr>
          <a:xfrm>
            <a:off x="5591176" y="5162550"/>
            <a:ext cx="0" cy="1228725"/>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5A547E0D-76C3-4AB9-978F-14B1FFFFB4D0}"/>
              </a:ext>
            </a:extLst>
          </p:cNvPr>
          <p:cNvCxnSpPr/>
          <p:nvPr/>
        </p:nvCxnSpPr>
        <p:spPr>
          <a:xfrm>
            <a:off x="5934067" y="5110163"/>
            <a:ext cx="157162" cy="1290637"/>
          </a:xfrm>
          <a:prstGeom prst="line">
            <a:avLst/>
          </a:prstGeom>
        </p:spPr>
        <p:style>
          <a:lnRef idx="1">
            <a:schemeClr val="accent2"/>
          </a:lnRef>
          <a:fillRef idx="0">
            <a:schemeClr val="accent2"/>
          </a:fillRef>
          <a:effectRef idx="0">
            <a:schemeClr val="accent2"/>
          </a:effectRef>
          <a:fontRef idx="minor">
            <a:schemeClr val="tx1"/>
          </a:fontRef>
        </p:style>
      </p:cxnSp>
      <p:sp>
        <p:nvSpPr>
          <p:cNvPr id="3" name="Rectangle 2">
            <a:extLst>
              <a:ext uri="{FF2B5EF4-FFF2-40B4-BE49-F238E27FC236}">
                <a16:creationId xmlns:a16="http://schemas.microsoft.com/office/drawing/2014/main" id="{44F07F81-8D0F-4542-9441-5A624F7C2574}"/>
              </a:ext>
            </a:extLst>
          </p:cNvPr>
          <p:cNvSpPr/>
          <p:nvPr/>
        </p:nvSpPr>
        <p:spPr>
          <a:xfrm>
            <a:off x="205561" y="3302735"/>
            <a:ext cx="3733799" cy="2585323"/>
          </a:xfrm>
          <a:prstGeom prst="rect">
            <a:avLst/>
          </a:prstGeom>
        </p:spPr>
        <p:txBody>
          <a:bodyPr wrap="square">
            <a:spAutoFit/>
          </a:bodyPr>
          <a:lstStyle/>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sz="1400" b="1" dirty="0">
                <a:highlight>
                  <a:srgbClr val="FFFF00"/>
                </a:highlight>
              </a:rPr>
              <a:t>Targeted Adjustment Tool</a:t>
            </a:r>
          </a:p>
        </p:txBody>
      </p:sp>
      <p:sp>
        <p:nvSpPr>
          <p:cNvPr id="8" name="Oval 7">
            <a:extLst>
              <a:ext uri="{FF2B5EF4-FFF2-40B4-BE49-F238E27FC236}">
                <a16:creationId xmlns:a16="http://schemas.microsoft.com/office/drawing/2014/main" id="{F2F6D39F-913E-4C6D-85E5-FDA242AC0F3F}"/>
              </a:ext>
            </a:extLst>
          </p:cNvPr>
          <p:cNvSpPr/>
          <p:nvPr/>
        </p:nvSpPr>
        <p:spPr>
          <a:xfrm>
            <a:off x="2471738" y="5311210"/>
            <a:ext cx="514350" cy="570478"/>
          </a:xfrm>
          <a:prstGeom prst="ellipse">
            <a:avLst/>
          </a:prstGeom>
          <a:no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b="1" dirty="0"/>
          </a:p>
        </p:txBody>
      </p:sp>
      <p:sp>
        <p:nvSpPr>
          <p:cNvPr id="17" name="Oval 16">
            <a:extLst>
              <a:ext uri="{FF2B5EF4-FFF2-40B4-BE49-F238E27FC236}">
                <a16:creationId xmlns:a16="http://schemas.microsoft.com/office/drawing/2014/main" id="{DD53D29C-59E4-476F-9A81-8543F38405F6}"/>
              </a:ext>
            </a:extLst>
          </p:cNvPr>
          <p:cNvSpPr/>
          <p:nvPr/>
        </p:nvSpPr>
        <p:spPr>
          <a:xfrm>
            <a:off x="6657975" y="2871788"/>
            <a:ext cx="647700" cy="600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7CB8794-47E3-4C65-8C0D-738B2B36F409}"/>
              </a:ext>
            </a:extLst>
          </p:cNvPr>
          <p:cNvSpPr/>
          <p:nvPr/>
        </p:nvSpPr>
        <p:spPr>
          <a:xfrm>
            <a:off x="4191000" y="5200650"/>
            <a:ext cx="1034229" cy="781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322C72E-A59F-4EA7-8679-8EF07991F41D}"/>
              </a:ext>
            </a:extLst>
          </p:cNvPr>
          <p:cNvSpPr/>
          <p:nvPr/>
        </p:nvSpPr>
        <p:spPr>
          <a:xfrm>
            <a:off x="2662238" y="2047875"/>
            <a:ext cx="614362" cy="3429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4BCD0C1-FE27-44F4-88FC-0EDA11369E2C}"/>
              </a:ext>
            </a:extLst>
          </p:cNvPr>
          <p:cNvSpPr/>
          <p:nvPr/>
        </p:nvSpPr>
        <p:spPr>
          <a:xfrm>
            <a:off x="8501063" y="2047875"/>
            <a:ext cx="495300" cy="3755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23F8FB8-9707-4A0A-AB77-B7B311AF0AFB}"/>
              </a:ext>
            </a:extLst>
          </p:cNvPr>
          <p:cNvSpPr/>
          <p:nvPr/>
        </p:nvSpPr>
        <p:spPr>
          <a:xfrm>
            <a:off x="6543675" y="3681413"/>
            <a:ext cx="381000" cy="12668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A9CBCF2-65C8-4DE0-959F-15049F85E6E3}"/>
              </a:ext>
            </a:extLst>
          </p:cNvPr>
          <p:cNvSpPr/>
          <p:nvPr/>
        </p:nvSpPr>
        <p:spPr>
          <a:xfrm>
            <a:off x="8129588" y="3681413"/>
            <a:ext cx="371475" cy="2769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FF7CCDF-6B79-4331-A6DF-5679F7FAF951}"/>
              </a:ext>
            </a:extLst>
          </p:cNvPr>
          <p:cNvSpPr/>
          <p:nvPr/>
        </p:nvSpPr>
        <p:spPr>
          <a:xfrm>
            <a:off x="3376613" y="5248275"/>
            <a:ext cx="314325" cy="1619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4BDCF90-E3ED-4EEA-8E09-7FC1F3BFA8CC}"/>
              </a:ext>
            </a:extLst>
          </p:cNvPr>
          <p:cNvSpPr/>
          <p:nvPr/>
        </p:nvSpPr>
        <p:spPr>
          <a:xfrm>
            <a:off x="2471738" y="4569560"/>
            <a:ext cx="514350" cy="25123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7872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1058</TotalTime>
  <Words>625</Words>
  <Application>Microsoft Office PowerPoint</Application>
  <PresentationFormat>Widescreen</PresentationFormat>
  <Paragraphs>131</Paragraphs>
  <Slides>18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18</vt:i4>
      </vt:variant>
    </vt:vector>
  </HeadingPairs>
  <TitlesOfParts>
    <vt:vector size="22" baseType="lpstr">
      <vt:lpstr>Arial</vt:lpstr>
      <vt:lpstr>Calibri</vt:lpstr>
      <vt:lpstr>Calibri Light</vt:lpstr>
      <vt:lpstr>Office Theme</vt:lpstr>
      <vt:lpstr>Intro to Levels and Curves</vt:lpstr>
      <vt:lpstr>Levels and Curves</vt:lpstr>
      <vt:lpstr>Why is Tonal Range Important?</vt:lpstr>
      <vt:lpstr>Levels </vt:lpstr>
      <vt:lpstr>What is Black Point, White Point </vt:lpstr>
      <vt:lpstr>Adjustment Layers</vt:lpstr>
      <vt:lpstr>To Access Levels</vt:lpstr>
      <vt:lpstr>Adjusting Levels</vt:lpstr>
      <vt:lpstr>Curves RGB, Red, Green, Blue Channel</vt:lpstr>
      <vt:lpstr>S Curve</vt:lpstr>
      <vt:lpstr>Competing Color Channels</vt:lpstr>
      <vt:lpstr>Competing Colors</vt:lpstr>
      <vt:lpstr>Curves Red Channel</vt:lpstr>
      <vt:lpstr>Curves Green Channel</vt:lpstr>
      <vt:lpstr>Curves Blue Channel</vt:lpstr>
      <vt:lpstr>Using the Eyedroppers to Set a B/G/W Point</vt:lpstr>
      <vt:lpstr>Finding the Gray Point</vt:lpstr>
      <vt:lpstr>Lightroom                         On1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and Curves</dc:title>
  <dc:creator>Scott Matz</dc:creator>
  <cp:lastModifiedBy>Scott Matz</cp:lastModifiedBy>
  <cp:revision>8</cp:revision>
  <cp:lastPrinted>2020-02-04T19:56:55Z</cp:lastPrinted>
  <dcterms:created xsi:type="dcterms:W3CDTF">2019-12-19T20:04:19Z</dcterms:created>
  <dcterms:modified xsi:type="dcterms:W3CDTF">2020-02-10T15:21:37Z</dcterms:modified>
</cp:coreProperties>
</file>